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0"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Lst>
  <p:sldSz cy="6858000" cx="12192000"/>
  <p:notesSz cx="6858000" cy="9144000"/>
  <p:embeddedFontLst>
    <p:embeddedFont>
      <p:font typeface="Amatic SC"/>
      <p:regular r:id="rId15"/>
      <p:bold r:id="rId16"/>
    </p:embeddedFont>
    <p:embeddedFont>
      <p:font typeface="Source Code Pro"/>
      <p:regular r:id="rId17"/>
      <p:bold r:id="rId18"/>
      <p:italic r:id="rId19"/>
      <p:boldItalic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SourceCodePro-boldItalic.fnt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font" Target="fonts/AmaticSC-regular.fntdata"/><Relationship Id="rId14" Type="http://schemas.openxmlformats.org/officeDocument/2006/relationships/slide" Target="slides/slide10.xml"/><Relationship Id="rId17" Type="http://schemas.openxmlformats.org/officeDocument/2006/relationships/font" Target="fonts/SourceCodePro-regular.fntdata"/><Relationship Id="rId16" Type="http://schemas.openxmlformats.org/officeDocument/2006/relationships/font" Target="fonts/AmaticSC-bold.fntdata"/><Relationship Id="rId5" Type="http://schemas.openxmlformats.org/officeDocument/2006/relationships/slide" Target="slides/slide1.xml"/><Relationship Id="rId19" Type="http://schemas.openxmlformats.org/officeDocument/2006/relationships/font" Target="fonts/SourceCodePro-italic.fntdata"/><Relationship Id="rId6" Type="http://schemas.openxmlformats.org/officeDocument/2006/relationships/slide" Target="slides/slide2.xml"/><Relationship Id="rId18" Type="http://schemas.openxmlformats.org/officeDocument/2006/relationships/font" Target="fonts/SourceCodePro-bold.fntdata"/><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23f979e12f1_0_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23f979e12f1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220fc45d9f6_0_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220fc45d9f6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2262f83086a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2262f83086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220fc45d9f6_0_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220fc45d9f6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2262f83086a_0_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2262f83086a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2262f83086a_0_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2262f83086a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2262f83086a_0_1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2262f83086a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2267a500b78_0_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2267a500b78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sp>
        <p:nvSpPr>
          <p:cNvPr id="10" name="Google Shape;10;p2"/>
          <p:cNvSpPr/>
          <p:nvPr/>
        </p:nvSpPr>
        <p:spPr>
          <a:xfrm>
            <a:off x="0" y="0"/>
            <a:ext cx="12192000" cy="4572000"/>
          </a:xfrm>
          <a:prstGeom prst="rect">
            <a:avLst/>
          </a:pr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 name="Google Shape;11;p2"/>
          <p:cNvSpPr txBox="1"/>
          <p:nvPr>
            <p:ph type="ctrTitle"/>
          </p:nvPr>
        </p:nvSpPr>
        <p:spPr>
          <a:xfrm>
            <a:off x="415600" y="522867"/>
            <a:ext cx="11360700" cy="3587100"/>
          </a:xfrm>
          <a:prstGeom prst="rect">
            <a:avLst/>
          </a:prstGeom>
        </p:spPr>
        <p:txBody>
          <a:bodyPr anchorCtr="0" anchor="ctr" bIns="121900" lIns="121900" spcFirstLastPara="1" rIns="121900" wrap="square" tIns="121900">
            <a:normAutofit/>
          </a:bodyPr>
          <a:lstStyle>
            <a:lvl1pPr lvl="0" algn="ctr">
              <a:spcBef>
                <a:spcPts val="0"/>
              </a:spcBef>
              <a:spcAft>
                <a:spcPts val="0"/>
              </a:spcAft>
              <a:buSzPts val="10700"/>
              <a:buNone/>
              <a:defRPr sz="10700"/>
            </a:lvl1pPr>
            <a:lvl2pPr lvl="1" algn="ctr">
              <a:spcBef>
                <a:spcPts val="0"/>
              </a:spcBef>
              <a:spcAft>
                <a:spcPts val="0"/>
              </a:spcAft>
              <a:buSzPts val="10700"/>
              <a:buNone/>
              <a:defRPr sz="10700"/>
            </a:lvl2pPr>
            <a:lvl3pPr lvl="2" algn="ctr">
              <a:spcBef>
                <a:spcPts val="0"/>
              </a:spcBef>
              <a:spcAft>
                <a:spcPts val="0"/>
              </a:spcAft>
              <a:buSzPts val="10700"/>
              <a:buNone/>
              <a:defRPr sz="10700"/>
            </a:lvl3pPr>
            <a:lvl4pPr lvl="3" algn="ctr">
              <a:spcBef>
                <a:spcPts val="0"/>
              </a:spcBef>
              <a:spcAft>
                <a:spcPts val="0"/>
              </a:spcAft>
              <a:buSzPts val="10700"/>
              <a:buNone/>
              <a:defRPr sz="10700"/>
            </a:lvl4pPr>
            <a:lvl5pPr lvl="4" algn="ctr">
              <a:spcBef>
                <a:spcPts val="0"/>
              </a:spcBef>
              <a:spcAft>
                <a:spcPts val="0"/>
              </a:spcAft>
              <a:buSzPts val="10700"/>
              <a:buNone/>
              <a:defRPr sz="10700"/>
            </a:lvl5pPr>
            <a:lvl6pPr lvl="5" algn="ctr">
              <a:spcBef>
                <a:spcPts val="0"/>
              </a:spcBef>
              <a:spcAft>
                <a:spcPts val="0"/>
              </a:spcAft>
              <a:buSzPts val="10700"/>
              <a:buNone/>
              <a:defRPr sz="10700"/>
            </a:lvl6pPr>
            <a:lvl7pPr lvl="6" algn="ctr">
              <a:spcBef>
                <a:spcPts val="0"/>
              </a:spcBef>
              <a:spcAft>
                <a:spcPts val="0"/>
              </a:spcAft>
              <a:buSzPts val="10700"/>
              <a:buNone/>
              <a:defRPr sz="10700"/>
            </a:lvl7pPr>
            <a:lvl8pPr lvl="7" algn="ctr">
              <a:spcBef>
                <a:spcPts val="0"/>
              </a:spcBef>
              <a:spcAft>
                <a:spcPts val="0"/>
              </a:spcAft>
              <a:buSzPts val="10700"/>
              <a:buNone/>
              <a:defRPr sz="10700"/>
            </a:lvl8pPr>
            <a:lvl9pPr lvl="8" algn="ctr">
              <a:spcBef>
                <a:spcPts val="0"/>
              </a:spcBef>
              <a:spcAft>
                <a:spcPts val="0"/>
              </a:spcAft>
              <a:buSzPts val="10700"/>
              <a:buNone/>
              <a:defRPr sz="10700"/>
            </a:lvl9pPr>
          </a:lstStyle>
          <a:p/>
        </p:txBody>
      </p:sp>
      <p:sp>
        <p:nvSpPr>
          <p:cNvPr id="12" name="Google Shape;12;p2"/>
          <p:cNvSpPr txBox="1"/>
          <p:nvPr>
            <p:ph idx="1" type="subTitle"/>
          </p:nvPr>
        </p:nvSpPr>
        <p:spPr>
          <a:xfrm>
            <a:off x="415600" y="5187200"/>
            <a:ext cx="11360700" cy="941700"/>
          </a:xfrm>
          <a:prstGeom prst="rect">
            <a:avLst/>
          </a:prstGeom>
        </p:spPr>
        <p:txBody>
          <a:bodyPr anchorCtr="0" anchor="ctr" bIns="121900" lIns="121900" spcFirstLastPara="1" rIns="121900" wrap="square" tIns="121900">
            <a:normAutofit/>
          </a:bodyPr>
          <a:lstStyle>
            <a:lvl1pPr lvl="0" algn="ctr">
              <a:lnSpc>
                <a:spcPct val="100000"/>
              </a:lnSpc>
              <a:spcBef>
                <a:spcPts val="0"/>
              </a:spcBef>
              <a:spcAft>
                <a:spcPts val="0"/>
              </a:spcAft>
              <a:buClr>
                <a:schemeClr val="accent1"/>
              </a:buClr>
              <a:buSzPts val="2800"/>
              <a:buNone/>
              <a:defRPr b="1" sz="2800">
                <a:solidFill>
                  <a:schemeClr val="accent1"/>
                </a:solidFill>
              </a:defRPr>
            </a:lvl1pPr>
            <a:lvl2pPr lvl="1" algn="ctr">
              <a:lnSpc>
                <a:spcPct val="100000"/>
              </a:lnSpc>
              <a:spcBef>
                <a:spcPts val="0"/>
              </a:spcBef>
              <a:spcAft>
                <a:spcPts val="0"/>
              </a:spcAft>
              <a:buClr>
                <a:schemeClr val="accent1"/>
              </a:buClr>
              <a:buSzPts val="2800"/>
              <a:buNone/>
              <a:defRPr b="1" sz="2800">
                <a:solidFill>
                  <a:schemeClr val="accent1"/>
                </a:solidFill>
              </a:defRPr>
            </a:lvl2pPr>
            <a:lvl3pPr lvl="2" algn="ctr">
              <a:lnSpc>
                <a:spcPct val="100000"/>
              </a:lnSpc>
              <a:spcBef>
                <a:spcPts val="0"/>
              </a:spcBef>
              <a:spcAft>
                <a:spcPts val="0"/>
              </a:spcAft>
              <a:buClr>
                <a:schemeClr val="accent1"/>
              </a:buClr>
              <a:buSzPts val="2800"/>
              <a:buNone/>
              <a:defRPr b="1" sz="2800">
                <a:solidFill>
                  <a:schemeClr val="accent1"/>
                </a:solidFill>
              </a:defRPr>
            </a:lvl3pPr>
            <a:lvl4pPr lvl="3" algn="ctr">
              <a:lnSpc>
                <a:spcPct val="100000"/>
              </a:lnSpc>
              <a:spcBef>
                <a:spcPts val="0"/>
              </a:spcBef>
              <a:spcAft>
                <a:spcPts val="0"/>
              </a:spcAft>
              <a:buClr>
                <a:schemeClr val="accent1"/>
              </a:buClr>
              <a:buSzPts val="2800"/>
              <a:buNone/>
              <a:defRPr b="1" sz="2800">
                <a:solidFill>
                  <a:schemeClr val="accent1"/>
                </a:solidFill>
              </a:defRPr>
            </a:lvl4pPr>
            <a:lvl5pPr lvl="4" algn="ctr">
              <a:lnSpc>
                <a:spcPct val="100000"/>
              </a:lnSpc>
              <a:spcBef>
                <a:spcPts val="0"/>
              </a:spcBef>
              <a:spcAft>
                <a:spcPts val="0"/>
              </a:spcAft>
              <a:buClr>
                <a:schemeClr val="accent1"/>
              </a:buClr>
              <a:buSzPts val="2800"/>
              <a:buNone/>
              <a:defRPr b="1" sz="2800">
                <a:solidFill>
                  <a:schemeClr val="accent1"/>
                </a:solidFill>
              </a:defRPr>
            </a:lvl5pPr>
            <a:lvl6pPr lvl="5" algn="ctr">
              <a:lnSpc>
                <a:spcPct val="100000"/>
              </a:lnSpc>
              <a:spcBef>
                <a:spcPts val="0"/>
              </a:spcBef>
              <a:spcAft>
                <a:spcPts val="0"/>
              </a:spcAft>
              <a:buClr>
                <a:schemeClr val="accent1"/>
              </a:buClr>
              <a:buSzPts val="2800"/>
              <a:buNone/>
              <a:defRPr b="1" sz="2800">
                <a:solidFill>
                  <a:schemeClr val="accent1"/>
                </a:solidFill>
              </a:defRPr>
            </a:lvl6pPr>
            <a:lvl7pPr lvl="6" algn="ctr">
              <a:lnSpc>
                <a:spcPct val="100000"/>
              </a:lnSpc>
              <a:spcBef>
                <a:spcPts val="0"/>
              </a:spcBef>
              <a:spcAft>
                <a:spcPts val="0"/>
              </a:spcAft>
              <a:buClr>
                <a:schemeClr val="accent1"/>
              </a:buClr>
              <a:buSzPts val="2800"/>
              <a:buNone/>
              <a:defRPr b="1" sz="2800">
                <a:solidFill>
                  <a:schemeClr val="accent1"/>
                </a:solidFill>
              </a:defRPr>
            </a:lvl7pPr>
            <a:lvl8pPr lvl="7" algn="ctr">
              <a:lnSpc>
                <a:spcPct val="100000"/>
              </a:lnSpc>
              <a:spcBef>
                <a:spcPts val="0"/>
              </a:spcBef>
              <a:spcAft>
                <a:spcPts val="0"/>
              </a:spcAft>
              <a:buClr>
                <a:schemeClr val="accent1"/>
              </a:buClr>
              <a:buSzPts val="2800"/>
              <a:buNone/>
              <a:defRPr b="1" sz="2800">
                <a:solidFill>
                  <a:schemeClr val="accent1"/>
                </a:solidFill>
              </a:defRPr>
            </a:lvl8pPr>
            <a:lvl9pPr lvl="8" algn="ctr">
              <a:lnSpc>
                <a:spcPct val="100000"/>
              </a:lnSpc>
              <a:spcBef>
                <a:spcPts val="0"/>
              </a:spcBef>
              <a:spcAft>
                <a:spcPts val="0"/>
              </a:spcAft>
              <a:buClr>
                <a:schemeClr val="accent1"/>
              </a:buClr>
              <a:buSzPts val="2800"/>
              <a:buNone/>
              <a:defRPr b="1" sz="2800">
                <a:solidFill>
                  <a:schemeClr val="accent1"/>
                </a:solidFill>
              </a:defRPr>
            </a:lvl9pPr>
          </a:lstStyle>
          <a:p/>
        </p:txBody>
      </p:sp>
      <p:sp>
        <p:nvSpPr>
          <p:cNvPr id="13" name="Google Shape;13;p2"/>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4" name="Shape 14"/>
        <p:cNvGrpSpPr/>
        <p:nvPr/>
      </p:nvGrpSpPr>
      <p:grpSpPr>
        <a:xfrm>
          <a:off x="0" y="0"/>
          <a:ext cx="0" cy="0"/>
          <a:chOff x="0" y="0"/>
          <a:chExt cx="0" cy="0"/>
        </a:xfrm>
      </p:grpSpPr>
      <p:sp>
        <p:nvSpPr>
          <p:cNvPr id="15" name="Google Shape;15;p3"/>
          <p:cNvSpPr txBox="1"/>
          <p:nvPr>
            <p:ph type="title"/>
          </p:nvPr>
        </p:nvSpPr>
        <p:spPr>
          <a:xfrm>
            <a:off x="3737000" y="1070000"/>
            <a:ext cx="4718100" cy="4718100"/>
          </a:xfrm>
          <a:prstGeom prst="rect">
            <a:avLst/>
          </a:prstGeom>
          <a:solidFill>
            <a:srgbClr val="FFFFFF"/>
          </a:solidFill>
        </p:spPr>
        <p:txBody>
          <a:bodyPr anchorCtr="0" anchor="ctr" bIns="121900" lIns="121900" spcFirstLastPara="1" rIns="121900" wrap="square" tIns="121900">
            <a:normAutofit/>
          </a:bodyPr>
          <a:lstStyle>
            <a:lvl1pPr lvl="0" algn="ctr">
              <a:spcBef>
                <a:spcPts val="0"/>
              </a:spcBef>
              <a:spcAft>
                <a:spcPts val="0"/>
              </a:spcAft>
              <a:buSzPts val="6400"/>
              <a:buNone/>
              <a:defRPr sz="6400"/>
            </a:lvl1pPr>
            <a:lvl2pPr lvl="1" algn="ctr">
              <a:spcBef>
                <a:spcPts val="0"/>
              </a:spcBef>
              <a:spcAft>
                <a:spcPts val="0"/>
              </a:spcAft>
              <a:buSzPts val="6400"/>
              <a:buNone/>
              <a:defRPr sz="6400"/>
            </a:lvl2pPr>
            <a:lvl3pPr lvl="2" algn="ctr">
              <a:spcBef>
                <a:spcPts val="0"/>
              </a:spcBef>
              <a:spcAft>
                <a:spcPts val="0"/>
              </a:spcAft>
              <a:buSzPts val="6400"/>
              <a:buNone/>
              <a:defRPr sz="6400"/>
            </a:lvl3pPr>
            <a:lvl4pPr lvl="3" algn="ctr">
              <a:spcBef>
                <a:spcPts val="0"/>
              </a:spcBef>
              <a:spcAft>
                <a:spcPts val="0"/>
              </a:spcAft>
              <a:buSzPts val="6400"/>
              <a:buNone/>
              <a:defRPr sz="6400"/>
            </a:lvl4pPr>
            <a:lvl5pPr lvl="4" algn="ctr">
              <a:spcBef>
                <a:spcPts val="0"/>
              </a:spcBef>
              <a:spcAft>
                <a:spcPts val="0"/>
              </a:spcAft>
              <a:buSzPts val="6400"/>
              <a:buNone/>
              <a:defRPr sz="6400"/>
            </a:lvl5pPr>
            <a:lvl6pPr lvl="5" algn="ctr">
              <a:spcBef>
                <a:spcPts val="0"/>
              </a:spcBef>
              <a:spcAft>
                <a:spcPts val="0"/>
              </a:spcAft>
              <a:buSzPts val="6400"/>
              <a:buNone/>
              <a:defRPr sz="6400"/>
            </a:lvl6pPr>
            <a:lvl7pPr lvl="6" algn="ctr">
              <a:spcBef>
                <a:spcPts val="0"/>
              </a:spcBef>
              <a:spcAft>
                <a:spcPts val="0"/>
              </a:spcAft>
              <a:buSzPts val="6400"/>
              <a:buNone/>
              <a:defRPr sz="6400"/>
            </a:lvl7pPr>
            <a:lvl8pPr lvl="7" algn="ctr">
              <a:spcBef>
                <a:spcPts val="0"/>
              </a:spcBef>
              <a:spcAft>
                <a:spcPts val="0"/>
              </a:spcAft>
              <a:buSzPts val="6400"/>
              <a:buNone/>
              <a:defRPr sz="6400"/>
            </a:lvl8pPr>
            <a:lvl9pPr lvl="8" algn="ctr">
              <a:spcBef>
                <a:spcPts val="0"/>
              </a:spcBef>
              <a:spcAft>
                <a:spcPts val="0"/>
              </a:spcAft>
              <a:buSzPts val="6400"/>
              <a:buNone/>
              <a:defRPr sz="6400"/>
            </a:lvl9pPr>
          </a:lstStyle>
          <a:p/>
        </p:txBody>
      </p:sp>
      <p:sp>
        <p:nvSpPr>
          <p:cNvPr id="16" name="Google Shape;16;p3"/>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 name="Shape 17"/>
        <p:cNvGrpSpPr/>
        <p:nvPr/>
      </p:nvGrpSpPr>
      <p:grpSpPr>
        <a:xfrm>
          <a:off x="0" y="0"/>
          <a:ext cx="0" cy="0"/>
          <a:chOff x="0" y="0"/>
          <a:chExt cx="0" cy="0"/>
        </a:xfrm>
      </p:grpSpPr>
      <p:sp>
        <p:nvSpPr>
          <p:cNvPr id="18" name="Google Shape;18;p4"/>
          <p:cNvSpPr txBox="1"/>
          <p:nvPr>
            <p:ph type="title"/>
          </p:nvPr>
        </p:nvSpPr>
        <p:spPr>
          <a:xfrm>
            <a:off x="415600" y="390467"/>
            <a:ext cx="11360700" cy="1068000"/>
          </a:xfrm>
          <a:prstGeom prst="rect">
            <a:avLst/>
          </a:prstGeom>
        </p:spPr>
        <p:txBody>
          <a:bodyPr anchorCtr="0" anchor="t" bIns="121900" lIns="121900" spcFirstLastPara="1" rIns="121900" wrap="square" tIns="121900">
            <a:normAutofit/>
          </a:bodyPr>
          <a:lstStyle>
            <a:lvl1pPr lvl="0">
              <a:spcBef>
                <a:spcPts val="0"/>
              </a:spcBef>
              <a:spcAft>
                <a:spcPts val="0"/>
              </a:spcAft>
              <a:buSzPts val="5600"/>
              <a:buNone/>
              <a:defRPr/>
            </a:lvl1pPr>
            <a:lvl2pPr lvl="1">
              <a:spcBef>
                <a:spcPts val="0"/>
              </a:spcBef>
              <a:spcAft>
                <a:spcPts val="0"/>
              </a:spcAft>
              <a:buSzPts val="5600"/>
              <a:buNone/>
              <a:defRPr/>
            </a:lvl2pPr>
            <a:lvl3pPr lvl="2">
              <a:spcBef>
                <a:spcPts val="0"/>
              </a:spcBef>
              <a:spcAft>
                <a:spcPts val="0"/>
              </a:spcAft>
              <a:buSzPts val="5600"/>
              <a:buNone/>
              <a:defRPr/>
            </a:lvl3pPr>
            <a:lvl4pPr lvl="3">
              <a:spcBef>
                <a:spcPts val="0"/>
              </a:spcBef>
              <a:spcAft>
                <a:spcPts val="0"/>
              </a:spcAft>
              <a:buSzPts val="5600"/>
              <a:buNone/>
              <a:defRPr/>
            </a:lvl4pPr>
            <a:lvl5pPr lvl="4">
              <a:spcBef>
                <a:spcPts val="0"/>
              </a:spcBef>
              <a:spcAft>
                <a:spcPts val="0"/>
              </a:spcAft>
              <a:buSzPts val="5600"/>
              <a:buNone/>
              <a:defRPr/>
            </a:lvl5pPr>
            <a:lvl6pPr lvl="5">
              <a:spcBef>
                <a:spcPts val="0"/>
              </a:spcBef>
              <a:spcAft>
                <a:spcPts val="0"/>
              </a:spcAft>
              <a:buSzPts val="5600"/>
              <a:buNone/>
              <a:defRPr/>
            </a:lvl6pPr>
            <a:lvl7pPr lvl="6">
              <a:spcBef>
                <a:spcPts val="0"/>
              </a:spcBef>
              <a:spcAft>
                <a:spcPts val="0"/>
              </a:spcAft>
              <a:buSzPts val="5600"/>
              <a:buNone/>
              <a:defRPr/>
            </a:lvl7pPr>
            <a:lvl8pPr lvl="7">
              <a:spcBef>
                <a:spcPts val="0"/>
              </a:spcBef>
              <a:spcAft>
                <a:spcPts val="0"/>
              </a:spcAft>
              <a:buSzPts val="5600"/>
              <a:buNone/>
              <a:defRPr/>
            </a:lvl8pPr>
            <a:lvl9pPr lvl="8">
              <a:spcBef>
                <a:spcPts val="0"/>
              </a:spcBef>
              <a:spcAft>
                <a:spcPts val="0"/>
              </a:spcAft>
              <a:buSzPts val="5600"/>
              <a:buNone/>
              <a:defRPr/>
            </a:lvl9pPr>
          </a:lstStyle>
          <a:p/>
        </p:txBody>
      </p:sp>
      <p:sp>
        <p:nvSpPr>
          <p:cNvPr id="19" name="Google Shape;19;p4"/>
          <p:cNvSpPr txBox="1"/>
          <p:nvPr>
            <p:ph idx="1" type="body"/>
          </p:nvPr>
        </p:nvSpPr>
        <p:spPr>
          <a:xfrm>
            <a:off x="415600" y="1638233"/>
            <a:ext cx="11360700" cy="4453500"/>
          </a:xfrm>
          <a:prstGeom prst="rect">
            <a:avLst/>
          </a:prstGeom>
        </p:spPr>
        <p:txBody>
          <a:bodyPr anchorCtr="0" anchor="t" bIns="121900" lIns="121900" spcFirstLastPara="1" rIns="121900" wrap="square" tIns="121900">
            <a:normAutofit/>
          </a:bodyPr>
          <a:lstStyle>
            <a:lvl1pPr indent="-381000" lvl="0" marL="457200">
              <a:spcBef>
                <a:spcPts val="0"/>
              </a:spcBef>
              <a:spcAft>
                <a:spcPts val="0"/>
              </a:spcAft>
              <a:buSzPts val="2400"/>
              <a:buChar char="●"/>
              <a:defRPr/>
            </a:lvl1pPr>
            <a:lvl2pPr indent="-349250" lvl="1" marL="914400">
              <a:spcBef>
                <a:spcPts val="0"/>
              </a:spcBef>
              <a:spcAft>
                <a:spcPts val="0"/>
              </a:spcAft>
              <a:buSzPts val="1900"/>
              <a:buChar char="○"/>
              <a:defRPr/>
            </a:lvl2pPr>
            <a:lvl3pPr indent="-349250" lvl="2" marL="1371600">
              <a:spcBef>
                <a:spcPts val="0"/>
              </a:spcBef>
              <a:spcAft>
                <a:spcPts val="0"/>
              </a:spcAft>
              <a:buSzPts val="1900"/>
              <a:buChar char="■"/>
              <a:defRPr/>
            </a:lvl3pPr>
            <a:lvl4pPr indent="-349250" lvl="3" marL="1828800">
              <a:spcBef>
                <a:spcPts val="0"/>
              </a:spcBef>
              <a:spcAft>
                <a:spcPts val="0"/>
              </a:spcAft>
              <a:buSzPts val="1900"/>
              <a:buChar char="●"/>
              <a:defRPr/>
            </a:lvl4pPr>
            <a:lvl5pPr indent="-349250" lvl="4" marL="2286000">
              <a:spcBef>
                <a:spcPts val="0"/>
              </a:spcBef>
              <a:spcAft>
                <a:spcPts val="0"/>
              </a:spcAft>
              <a:buSzPts val="1900"/>
              <a:buChar char="○"/>
              <a:defRPr/>
            </a:lvl5pPr>
            <a:lvl6pPr indent="-349250" lvl="5" marL="2743200">
              <a:spcBef>
                <a:spcPts val="0"/>
              </a:spcBef>
              <a:spcAft>
                <a:spcPts val="0"/>
              </a:spcAft>
              <a:buSzPts val="1900"/>
              <a:buChar char="■"/>
              <a:defRPr/>
            </a:lvl6pPr>
            <a:lvl7pPr indent="-349250" lvl="6" marL="3200400">
              <a:spcBef>
                <a:spcPts val="0"/>
              </a:spcBef>
              <a:spcAft>
                <a:spcPts val="0"/>
              </a:spcAft>
              <a:buSzPts val="1900"/>
              <a:buChar char="●"/>
              <a:defRPr/>
            </a:lvl7pPr>
            <a:lvl8pPr indent="-349250" lvl="7" marL="3657600">
              <a:spcBef>
                <a:spcPts val="0"/>
              </a:spcBef>
              <a:spcAft>
                <a:spcPts val="0"/>
              </a:spcAft>
              <a:buSzPts val="1900"/>
              <a:buChar char="○"/>
              <a:defRPr/>
            </a:lvl8pPr>
            <a:lvl9pPr indent="-349250" lvl="8" marL="4114800">
              <a:spcBef>
                <a:spcPts val="0"/>
              </a:spcBef>
              <a:spcAft>
                <a:spcPts val="0"/>
              </a:spcAft>
              <a:buSzPts val="1900"/>
              <a:buChar char="■"/>
              <a:defRPr/>
            </a:lvl9pPr>
          </a:lstStyle>
          <a:p/>
        </p:txBody>
      </p:sp>
      <p:sp>
        <p:nvSpPr>
          <p:cNvPr id="20" name="Google Shape;20;p4"/>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415600" y="390467"/>
            <a:ext cx="11360700" cy="1068000"/>
          </a:xfrm>
          <a:prstGeom prst="rect">
            <a:avLst/>
          </a:prstGeom>
        </p:spPr>
        <p:txBody>
          <a:bodyPr anchorCtr="0" anchor="t" bIns="121900" lIns="121900" spcFirstLastPara="1" rIns="121900" wrap="square" tIns="121900">
            <a:normAutofit/>
          </a:bodyPr>
          <a:lstStyle>
            <a:lvl1pPr lvl="0">
              <a:spcBef>
                <a:spcPts val="0"/>
              </a:spcBef>
              <a:spcAft>
                <a:spcPts val="0"/>
              </a:spcAft>
              <a:buSzPts val="5600"/>
              <a:buNone/>
              <a:defRPr/>
            </a:lvl1pPr>
            <a:lvl2pPr lvl="1">
              <a:spcBef>
                <a:spcPts val="0"/>
              </a:spcBef>
              <a:spcAft>
                <a:spcPts val="0"/>
              </a:spcAft>
              <a:buSzPts val="5600"/>
              <a:buNone/>
              <a:defRPr/>
            </a:lvl2pPr>
            <a:lvl3pPr lvl="2">
              <a:spcBef>
                <a:spcPts val="0"/>
              </a:spcBef>
              <a:spcAft>
                <a:spcPts val="0"/>
              </a:spcAft>
              <a:buSzPts val="5600"/>
              <a:buNone/>
              <a:defRPr/>
            </a:lvl3pPr>
            <a:lvl4pPr lvl="3">
              <a:spcBef>
                <a:spcPts val="0"/>
              </a:spcBef>
              <a:spcAft>
                <a:spcPts val="0"/>
              </a:spcAft>
              <a:buSzPts val="5600"/>
              <a:buNone/>
              <a:defRPr/>
            </a:lvl4pPr>
            <a:lvl5pPr lvl="4">
              <a:spcBef>
                <a:spcPts val="0"/>
              </a:spcBef>
              <a:spcAft>
                <a:spcPts val="0"/>
              </a:spcAft>
              <a:buSzPts val="5600"/>
              <a:buNone/>
              <a:defRPr/>
            </a:lvl5pPr>
            <a:lvl6pPr lvl="5">
              <a:spcBef>
                <a:spcPts val="0"/>
              </a:spcBef>
              <a:spcAft>
                <a:spcPts val="0"/>
              </a:spcAft>
              <a:buSzPts val="5600"/>
              <a:buNone/>
              <a:defRPr/>
            </a:lvl6pPr>
            <a:lvl7pPr lvl="6">
              <a:spcBef>
                <a:spcPts val="0"/>
              </a:spcBef>
              <a:spcAft>
                <a:spcPts val="0"/>
              </a:spcAft>
              <a:buSzPts val="5600"/>
              <a:buNone/>
              <a:defRPr/>
            </a:lvl7pPr>
            <a:lvl8pPr lvl="7">
              <a:spcBef>
                <a:spcPts val="0"/>
              </a:spcBef>
              <a:spcAft>
                <a:spcPts val="0"/>
              </a:spcAft>
              <a:buSzPts val="5600"/>
              <a:buNone/>
              <a:defRPr/>
            </a:lvl8pPr>
            <a:lvl9pPr lvl="8">
              <a:spcBef>
                <a:spcPts val="0"/>
              </a:spcBef>
              <a:spcAft>
                <a:spcPts val="0"/>
              </a:spcAft>
              <a:buSzPts val="5600"/>
              <a:buNone/>
              <a:defRPr/>
            </a:lvl9pPr>
          </a:lstStyle>
          <a:p/>
        </p:txBody>
      </p:sp>
      <p:sp>
        <p:nvSpPr>
          <p:cNvPr id="23" name="Google Shape;23;p5"/>
          <p:cNvSpPr txBox="1"/>
          <p:nvPr>
            <p:ph idx="1" type="body"/>
          </p:nvPr>
        </p:nvSpPr>
        <p:spPr>
          <a:xfrm>
            <a:off x="415600" y="1638233"/>
            <a:ext cx="5333100" cy="4453500"/>
          </a:xfrm>
          <a:prstGeom prst="rect">
            <a:avLst/>
          </a:prstGeom>
        </p:spPr>
        <p:txBody>
          <a:bodyPr anchorCtr="0" anchor="t" bIns="121900" lIns="121900" spcFirstLastPara="1" rIns="121900" wrap="square" tIns="121900">
            <a:normAutofit/>
          </a:bodyPr>
          <a:lstStyle>
            <a:lvl1pPr indent="-349250" lvl="0" marL="457200">
              <a:spcBef>
                <a:spcPts val="0"/>
              </a:spcBef>
              <a:spcAft>
                <a:spcPts val="0"/>
              </a:spcAft>
              <a:buSzPts val="1900"/>
              <a:buChar char="●"/>
              <a:defRPr sz="19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24" name="Google Shape;24;p5"/>
          <p:cNvSpPr txBox="1"/>
          <p:nvPr>
            <p:ph idx="2" type="body"/>
          </p:nvPr>
        </p:nvSpPr>
        <p:spPr>
          <a:xfrm>
            <a:off x="6443200" y="1638233"/>
            <a:ext cx="5333100" cy="4453500"/>
          </a:xfrm>
          <a:prstGeom prst="rect">
            <a:avLst/>
          </a:prstGeom>
        </p:spPr>
        <p:txBody>
          <a:bodyPr anchorCtr="0" anchor="t" bIns="121900" lIns="121900" spcFirstLastPara="1" rIns="121900" wrap="square" tIns="121900">
            <a:normAutofit/>
          </a:bodyPr>
          <a:lstStyle>
            <a:lvl1pPr indent="-349250" lvl="0" marL="457200">
              <a:spcBef>
                <a:spcPts val="0"/>
              </a:spcBef>
              <a:spcAft>
                <a:spcPts val="0"/>
              </a:spcAft>
              <a:buSzPts val="1900"/>
              <a:buChar char="●"/>
              <a:defRPr sz="19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25" name="Google Shape;25;p5"/>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6"/>
          <p:cNvSpPr txBox="1"/>
          <p:nvPr>
            <p:ph type="title"/>
          </p:nvPr>
        </p:nvSpPr>
        <p:spPr>
          <a:xfrm>
            <a:off x="406400" y="412467"/>
            <a:ext cx="11383500" cy="997500"/>
          </a:xfrm>
          <a:prstGeom prst="rect">
            <a:avLst/>
          </a:prstGeom>
        </p:spPr>
        <p:txBody>
          <a:bodyPr anchorCtr="0" anchor="t" bIns="121900" lIns="121900" spcFirstLastPara="1" rIns="121900" wrap="square" tIns="121900">
            <a:normAutofit/>
          </a:bodyPr>
          <a:lstStyle>
            <a:lvl1pPr lvl="0">
              <a:spcBef>
                <a:spcPts val="0"/>
              </a:spcBef>
              <a:spcAft>
                <a:spcPts val="0"/>
              </a:spcAft>
              <a:buSzPts val="5300"/>
              <a:buNone/>
              <a:defRPr sz="5300"/>
            </a:lvl1pPr>
            <a:lvl2pPr lvl="1">
              <a:spcBef>
                <a:spcPts val="0"/>
              </a:spcBef>
              <a:spcAft>
                <a:spcPts val="0"/>
              </a:spcAft>
              <a:buSzPts val="5300"/>
              <a:buNone/>
              <a:defRPr sz="5300"/>
            </a:lvl2pPr>
            <a:lvl3pPr lvl="2">
              <a:spcBef>
                <a:spcPts val="0"/>
              </a:spcBef>
              <a:spcAft>
                <a:spcPts val="0"/>
              </a:spcAft>
              <a:buSzPts val="5300"/>
              <a:buNone/>
              <a:defRPr sz="5300"/>
            </a:lvl3pPr>
            <a:lvl4pPr lvl="3">
              <a:spcBef>
                <a:spcPts val="0"/>
              </a:spcBef>
              <a:spcAft>
                <a:spcPts val="0"/>
              </a:spcAft>
              <a:buSzPts val="5300"/>
              <a:buNone/>
              <a:defRPr sz="5300"/>
            </a:lvl4pPr>
            <a:lvl5pPr lvl="4">
              <a:spcBef>
                <a:spcPts val="0"/>
              </a:spcBef>
              <a:spcAft>
                <a:spcPts val="0"/>
              </a:spcAft>
              <a:buSzPts val="5300"/>
              <a:buNone/>
              <a:defRPr sz="5300"/>
            </a:lvl5pPr>
            <a:lvl6pPr lvl="5">
              <a:spcBef>
                <a:spcPts val="0"/>
              </a:spcBef>
              <a:spcAft>
                <a:spcPts val="0"/>
              </a:spcAft>
              <a:buSzPts val="5300"/>
              <a:buNone/>
              <a:defRPr sz="5300"/>
            </a:lvl6pPr>
            <a:lvl7pPr lvl="6">
              <a:spcBef>
                <a:spcPts val="0"/>
              </a:spcBef>
              <a:spcAft>
                <a:spcPts val="0"/>
              </a:spcAft>
              <a:buSzPts val="5300"/>
              <a:buNone/>
              <a:defRPr sz="5300"/>
            </a:lvl7pPr>
            <a:lvl8pPr lvl="7">
              <a:spcBef>
                <a:spcPts val="0"/>
              </a:spcBef>
              <a:spcAft>
                <a:spcPts val="0"/>
              </a:spcAft>
              <a:buSzPts val="5300"/>
              <a:buNone/>
              <a:defRPr sz="5300"/>
            </a:lvl8pPr>
            <a:lvl9pPr lvl="8">
              <a:spcBef>
                <a:spcPts val="0"/>
              </a:spcBef>
              <a:spcAft>
                <a:spcPts val="0"/>
              </a:spcAft>
              <a:buSzPts val="5300"/>
              <a:buNone/>
              <a:defRPr sz="5300"/>
            </a:lvl9pPr>
          </a:lstStyle>
          <a:p/>
        </p:txBody>
      </p:sp>
      <p:sp>
        <p:nvSpPr>
          <p:cNvPr id="28" name="Google Shape;28;p6"/>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 name="Shape 29"/>
        <p:cNvGrpSpPr/>
        <p:nvPr/>
      </p:nvGrpSpPr>
      <p:grpSpPr>
        <a:xfrm>
          <a:off x="0" y="0"/>
          <a:ext cx="0" cy="0"/>
          <a:chOff x="0" y="0"/>
          <a:chExt cx="0" cy="0"/>
        </a:xfrm>
      </p:grpSpPr>
      <p:sp>
        <p:nvSpPr>
          <p:cNvPr id="30" name="Google Shape;30;p7"/>
          <p:cNvSpPr txBox="1"/>
          <p:nvPr>
            <p:ph type="title"/>
          </p:nvPr>
        </p:nvSpPr>
        <p:spPr>
          <a:xfrm>
            <a:off x="415600" y="740800"/>
            <a:ext cx="3744000" cy="1007700"/>
          </a:xfrm>
          <a:prstGeom prst="rect">
            <a:avLst/>
          </a:prstGeom>
        </p:spPr>
        <p:txBody>
          <a:bodyPr anchorCtr="0" anchor="b" bIns="121900" lIns="121900" spcFirstLastPara="1" rIns="121900" wrap="square" tIns="121900">
            <a:normAutofit/>
          </a:bodyPr>
          <a:lstStyle>
            <a:lvl1pPr lvl="0">
              <a:spcBef>
                <a:spcPts val="0"/>
              </a:spcBef>
              <a:spcAft>
                <a:spcPts val="0"/>
              </a:spcAft>
              <a:buSzPts val="4000"/>
              <a:buNone/>
              <a:defRPr sz="4000">
                <a:highlight>
                  <a:schemeClr val="dk1"/>
                </a:highlight>
              </a:defRPr>
            </a:lvl1pPr>
            <a:lvl2pPr lvl="1">
              <a:spcBef>
                <a:spcPts val="0"/>
              </a:spcBef>
              <a:spcAft>
                <a:spcPts val="0"/>
              </a:spcAft>
              <a:buSzPts val="4000"/>
              <a:buNone/>
              <a:defRPr sz="4000">
                <a:highlight>
                  <a:schemeClr val="dk1"/>
                </a:highlight>
              </a:defRPr>
            </a:lvl2pPr>
            <a:lvl3pPr lvl="2">
              <a:spcBef>
                <a:spcPts val="0"/>
              </a:spcBef>
              <a:spcAft>
                <a:spcPts val="0"/>
              </a:spcAft>
              <a:buSzPts val="4000"/>
              <a:buNone/>
              <a:defRPr sz="4000">
                <a:highlight>
                  <a:schemeClr val="dk1"/>
                </a:highlight>
              </a:defRPr>
            </a:lvl3pPr>
            <a:lvl4pPr lvl="3">
              <a:spcBef>
                <a:spcPts val="0"/>
              </a:spcBef>
              <a:spcAft>
                <a:spcPts val="0"/>
              </a:spcAft>
              <a:buSzPts val="4000"/>
              <a:buNone/>
              <a:defRPr sz="4000">
                <a:highlight>
                  <a:schemeClr val="dk1"/>
                </a:highlight>
              </a:defRPr>
            </a:lvl4pPr>
            <a:lvl5pPr lvl="4">
              <a:spcBef>
                <a:spcPts val="0"/>
              </a:spcBef>
              <a:spcAft>
                <a:spcPts val="0"/>
              </a:spcAft>
              <a:buSzPts val="4000"/>
              <a:buNone/>
              <a:defRPr sz="4000">
                <a:highlight>
                  <a:schemeClr val="dk1"/>
                </a:highlight>
              </a:defRPr>
            </a:lvl5pPr>
            <a:lvl6pPr lvl="5">
              <a:spcBef>
                <a:spcPts val="0"/>
              </a:spcBef>
              <a:spcAft>
                <a:spcPts val="0"/>
              </a:spcAft>
              <a:buSzPts val="4000"/>
              <a:buNone/>
              <a:defRPr sz="4000">
                <a:highlight>
                  <a:schemeClr val="dk1"/>
                </a:highlight>
              </a:defRPr>
            </a:lvl6pPr>
            <a:lvl7pPr lvl="6">
              <a:spcBef>
                <a:spcPts val="0"/>
              </a:spcBef>
              <a:spcAft>
                <a:spcPts val="0"/>
              </a:spcAft>
              <a:buSzPts val="4000"/>
              <a:buNone/>
              <a:defRPr sz="4000">
                <a:highlight>
                  <a:schemeClr val="dk1"/>
                </a:highlight>
              </a:defRPr>
            </a:lvl7pPr>
            <a:lvl8pPr lvl="7">
              <a:spcBef>
                <a:spcPts val="0"/>
              </a:spcBef>
              <a:spcAft>
                <a:spcPts val="0"/>
              </a:spcAft>
              <a:buSzPts val="4000"/>
              <a:buNone/>
              <a:defRPr sz="4000">
                <a:highlight>
                  <a:schemeClr val="dk1"/>
                </a:highlight>
              </a:defRPr>
            </a:lvl8pPr>
            <a:lvl9pPr lvl="8">
              <a:spcBef>
                <a:spcPts val="0"/>
              </a:spcBef>
              <a:spcAft>
                <a:spcPts val="0"/>
              </a:spcAft>
              <a:buSzPts val="4000"/>
              <a:buNone/>
              <a:defRPr sz="4000">
                <a:highlight>
                  <a:schemeClr val="dk1"/>
                </a:highlight>
              </a:defRPr>
            </a:lvl9pPr>
          </a:lstStyle>
          <a:p/>
        </p:txBody>
      </p:sp>
      <p:sp>
        <p:nvSpPr>
          <p:cNvPr id="31" name="Google Shape;31;p7"/>
          <p:cNvSpPr txBox="1"/>
          <p:nvPr>
            <p:ph idx="1" type="body"/>
          </p:nvPr>
        </p:nvSpPr>
        <p:spPr>
          <a:xfrm>
            <a:off x="415600" y="1852800"/>
            <a:ext cx="3744000" cy="4239300"/>
          </a:xfrm>
          <a:prstGeom prst="rect">
            <a:avLst/>
          </a:prstGeom>
        </p:spPr>
        <p:txBody>
          <a:bodyPr anchorCtr="0" anchor="t" bIns="121900" lIns="121900" spcFirstLastPara="1" rIns="121900" wrap="square" tIns="121900">
            <a:normAutofit/>
          </a:bodyPr>
          <a:lstStyle>
            <a:lvl1pPr indent="-330200" lvl="0" marL="457200">
              <a:spcBef>
                <a:spcPts val="0"/>
              </a:spcBef>
              <a:spcAft>
                <a:spcPts val="0"/>
              </a:spcAft>
              <a:buSzPts val="1600"/>
              <a:buChar char="●"/>
              <a:defRPr sz="16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32" name="Google Shape;32;p7"/>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4"/>
        </a:solidFill>
      </p:bgPr>
    </p:bg>
    <p:spTree>
      <p:nvGrpSpPr>
        <p:cNvPr id="33" name="Shape 33"/>
        <p:cNvGrpSpPr/>
        <p:nvPr/>
      </p:nvGrpSpPr>
      <p:grpSpPr>
        <a:xfrm>
          <a:off x="0" y="0"/>
          <a:ext cx="0" cy="0"/>
          <a:chOff x="0" y="0"/>
          <a:chExt cx="0" cy="0"/>
        </a:xfrm>
      </p:grpSpPr>
      <p:sp>
        <p:nvSpPr>
          <p:cNvPr id="34" name="Google Shape;34;p8"/>
          <p:cNvSpPr txBox="1"/>
          <p:nvPr>
            <p:ph type="title"/>
          </p:nvPr>
        </p:nvSpPr>
        <p:spPr>
          <a:xfrm>
            <a:off x="653667" y="701800"/>
            <a:ext cx="7491600" cy="5454300"/>
          </a:xfrm>
          <a:prstGeom prst="rect">
            <a:avLst/>
          </a:prstGeom>
        </p:spPr>
        <p:txBody>
          <a:bodyPr anchorCtr="0" anchor="ctr" bIns="121900" lIns="121900" spcFirstLastPara="1" rIns="121900" wrap="square" tIns="121900">
            <a:normAutofit/>
          </a:bodyPr>
          <a:lstStyle>
            <a:lvl1pPr lvl="0">
              <a:spcBef>
                <a:spcPts val="0"/>
              </a:spcBef>
              <a:spcAft>
                <a:spcPts val="0"/>
              </a:spcAft>
              <a:buClr>
                <a:schemeClr val="lt1"/>
              </a:buClr>
              <a:buSzPts val="8000"/>
              <a:buNone/>
              <a:defRPr sz="8000">
                <a:solidFill>
                  <a:schemeClr val="lt1"/>
                </a:solidFill>
              </a:defRPr>
            </a:lvl1pPr>
            <a:lvl2pPr lvl="1">
              <a:spcBef>
                <a:spcPts val="0"/>
              </a:spcBef>
              <a:spcAft>
                <a:spcPts val="0"/>
              </a:spcAft>
              <a:buClr>
                <a:schemeClr val="lt1"/>
              </a:buClr>
              <a:buSzPts val="8000"/>
              <a:buNone/>
              <a:defRPr sz="8000">
                <a:solidFill>
                  <a:schemeClr val="lt1"/>
                </a:solidFill>
              </a:defRPr>
            </a:lvl2pPr>
            <a:lvl3pPr lvl="2">
              <a:spcBef>
                <a:spcPts val="0"/>
              </a:spcBef>
              <a:spcAft>
                <a:spcPts val="0"/>
              </a:spcAft>
              <a:buClr>
                <a:schemeClr val="lt1"/>
              </a:buClr>
              <a:buSzPts val="8000"/>
              <a:buNone/>
              <a:defRPr sz="8000">
                <a:solidFill>
                  <a:schemeClr val="lt1"/>
                </a:solidFill>
              </a:defRPr>
            </a:lvl3pPr>
            <a:lvl4pPr lvl="3">
              <a:spcBef>
                <a:spcPts val="0"/>
              </a:spcBef>
              <a:spcAft>
                <a:spcPts val="0"/>
              </a:spcAft>
              <a:buClr>
                <a:schemeClr val="lt1"/>
              </a:buClr>
              <a:buSzPts val="8000"/>
              <a:buNone/>
              <a:defRPr sz="8000">
                <a:solidFill>
                  <a:schemeClr val="lt1"/>
                </a:solidFill>
              </a:defRPr>
            </a:lvl4pPr>
            <a:lvl5pPr lvl="4">
              <a:spcBef>
                <a:spcPts val="0"/>
              </a:spcBef>
              <a:spcAft>
                <a:spcPts val="0"/>
              </a:spcAft>
              <a:buClr>
                <a:schemeClr val="lt1"/>
              </a:buClr>
              <a:buSzPts val="8000"/>
              <a:buNone/>
              <a:defRPr sz="8000">
                <a:solidFill>
                  <a:schemeClr val="lt1"/>
                </a:solidFill>
              </a:defRPr>
            </a:lvl5pPr>
            <a:lvl6pPr lvl="5">
              <a:spcBef>
                <a:spcPts val="0"/>
              </a:spcBef>
              <a:spcAft>
                <a:spcPts val="0"/>
              </a:spcAft>
              <a:buClr>
                <a:schemeClr val="lt1"/>
              </a:buClr>
              <a:buSzPts val="8000"/>
              <a:buNone/>
              <a:defRPr sz="8000">
                <a:solidFill>
                  <a:schemeClr val="lt1"/>
                </a:solidFill>
              </a:defRPr>
            </a:lvl6pPr>
            <a:lvl7pPr lvl="6">
              <a:spcBef>
                <a:spcPts val="0"/>
              </a:spcBef>
              <a:spcAft>
                <a:spcPts val="0"/>
              </a:spcAft>
              <a:buClr>
                <a:schemeClr val="lt1"/>
              </a:buClr>
              <a:buSzPts val="8000"/>
              <a:buNone/>
              <a:defRPr sz="8000">
                <a:solidFill>
                  <a:schemeClr val="lt1"/>
                </a:solidFill>
              </a:defRPr>
            </a:lvl7pPr>
            <a:lvl8pPr lvl="7">
              <a:spcBef>
                <a:spcPts val="0"/>
              </a:spcBef>
              <a:spcAft>
                <a:spcPts val="0"/>
              </a:spcAft>
              <a:buClr>
                <a:schemeClr val="lt1"/>
              </a:buClr>
              <a:buSzPts val="8000"/>
              <a:buNone/>
              <a:defRPr sz="8000">
                <a:solidFill>
                  <a:schemeClr val="lt1"/>
                </a:solidFill>
              </a:defRPr>
            </a:lvl8pPr>
            <a:lvl9pPr lvl="8">
              <a:spcBef>
                <a:spcPts val="0"/>
              </a:spcBef>
              <a:spcAft>
                <a:spcPts val="0"/>
              </a:spcAft>
              <a:buClr>
                <a:schemeClr val="lt1"/>
              </a:buClr>
              <a:buSzPts val="8000"/>
              <a:buNone/>
              <a:defRPr sz="8000">
                <a:solidFill>
                  <a:schemeClr val="lt1"/>
                </a:solidFill>
              </a:defRPr>
            </a:lvl9pPr>
          </a:lstStyle>
          <a:p/>
        </p:txBody>
      </p:sp>
      <p:sp>
        <p:nvSpPr>
          <p:cNvPr id="35" name="Google Shape;35;p8"/>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 name="Shape 36"/>
        <p:cNvGrpSpPr/>
        <p:nvPr/>
      </p:nvGrpSpPr>
      <p:grpSpPr>
        <a:xfrm>
          <a:off x="0" y="0"/>
          <a:ext cx="0" cy="0"/>
          <a:chOff x="0" y="0"/>
          <a:chExt cx="0" cy="0"/>
        </a:xfrm>
      </p:grpSpPr>
      <p:sp>
        <p:nvSpPr>
          <p:cNvPr id="37" name="Google Shape;37;p9"/>
          <p:cNvSpPr/>
          <p:nvPr/>
        </p:nvSpPr>
        <p:spPr>
          <a:xfrm>
            <a:off x="6096000" y="-33"/>
            <a:ext cx="6096000" cy="6858000"/>
          </a:xfrm>
          <a:prstGeom prst="rect">
            <a:avLst/>
          </a:prstGeom>
          <a:solidFill>
            <a:schemeClr val="dk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cxnSp>
        <p:nvCxnSpPr>
          <p:cNvPr id="38" name="Google Shape;38;p9"/>
          <p:cNvCxnSpPr/>
          <p:nvPr/>
        </p:nvCxnSpPr>
        <p:spPr>
          <a:xfrm>
            <a:off x="6706233" y="5994000"/>
            <a:ext cx="624300" cy="0"/>
          </a:xfrm>
          <a:prstGeom prst="straightConnector1">
            <a:avLst/>
          </a:prstGeom>
          <a:noFill/>
          <a:ln cap="flat" cmpd="sng" w="28575">
            <a:solidFill>
              <a:schemeClr val="lt1"/>
            </a:solidFill>
            <a:prstDash val="solid"/>
            <a:round/>
            <a:headEnd len="sm" w="sm" type="none"/>
            <a:tailEnd len="sm" w="sm" type="none"/>
          </a:ln>
        </p:spPr>
      </p:cxnSp>
      <p:sp>
        <p:nvSpPr>
          <p:cNvPr id="39" name="Google Shape;39;p9"/>
          <p:cNvSpPr txBox="1"/>
          <p:nvPr>
            <p:ph type="title"/>
          </p:nvPr>
        </p:nvSpPr>
        <p:spPr>
          <a:xfrm>
            <a:off x="354000" y="1441867"/>
            <a:ext cx="5393700" cy="2280300"/>
          </a:xfrm>
          <a:prstGeom prst="rect">
            <a:avLst/>
          </a:prstGeom>
        </p:spPr>
        <p:txBody>
          <a:bodyPr anchorCtr="0" anchor="b" bIns="121900" lIns="121900" spcFirstLastPara="1" rIns="121900" wrap="square" tIns="121900">
            <a:normAutofit/>
          </a:bodyPr>
          <a:lstStyle>
            <a:lvl1pPr lvl="0" algn="ctr">
              <a:spcBef>
                <a:spcPts val="0"/>
              </a:spcBef>
              <a:spcAft>
                <a:spcPts val="0"/>
              </a:spcAft>
              <a:buSzPts val="7200"/>
              <a:buNone/>
              <a:defRPr sz="7200"/>
            </a:lvl1pPr>
            <a:lvl2pPr lvl="1" algn="ctr">
              <a:spcBef>
                <a:spcPts val="0"/>
              </a:spcBef>
              <a:spcAft>
                <a:spcPts val="0"/>
              </a:spcAft>
              <a:buSzPts val="7200"/>
              <a:buNone/>
              <a:defRPr sz="7200"/>
            </a:lvl2pPr>
            <a:lvl3pPr lvl="2" algn="ctr">
              <a:spcBef>
                <a:spcPts val="0"/>
              </a:spcBef>
              <a:spcAft>
                <a:spcPts val="0"/>
              </a:spcAft>
              <a:buSzPts val="7200"/>
              <a:buNone/>
              <a:defRPr sz="7200"/>
            </a:lvl3pPr>
            <a:lvl4pPr lvl="3" algn="ctr">
              <a:spcBef>
                <a:spcPts val="0"/>
              </a:spcBef>
              <a:spcAft>
                <a:spcPts val="0"/>
              </a:spcAft>
              <a:buSzPts val="7200"/>
              <a:buNone/>
              <a:defRPr sz="7200"/>
            </a:lvl4pPr>
            <a:lvl5pPr lvl="4" algn="ctr">
              <a:spcBef>
                <a:spcPts val="0"/>
              </a:spcBef>
              <a:spcAft>
                <a:spcPts val="0"/>
              </a:spcAft>
              <a:buSzPts val="7200"/>
              <a:buNone/>
              <a:defRPr sz="7200"/>
            </a:lvl5pPr>
            <a:lvl6pPr lvl="5" algn="ctr">
              <a:spcBef>
                <a:spcPts val="0"/>
              </a:spcBef>
              <a:spcAft>
                <a:spcPts val="0"/>
              </a:spcAft>
              <a:buSzPts val="7200"/>
              <a:buNone/>
              <a:defRPr sz="7200"/>
            </a:lvl6pPr>
            <a:lvl7pPr lvl="6" algn="ctr">
              <a:spcBef>
                <a:spcPts val="0"/>
              </a:spcBef>
              <a:spcAft>
                <a:spcPts val="0"/>
              </a:spcAft>
              <a:buSzPts val="7200"/>
              <a:buNone/>
              <a:defRPr sz="7200"/>
            </a:lvl7pPr>
            <a:lvl8pPr lvl="7" algn="ctr">
              <a:spcBef>
                <a:spcPts val="0"/>
              </a:spcBef>
              <a:spcAft>
                <a:spcPts val="0"/>
              </a:spcAft>
              <a:buSzPts val="7200"/>
              <a:buNone/>
              <a:defRPr sz="7200"/>
            </a:lvl8pPr>
            <a:lvl9pPr lvl="8" algn="ctr">
              <a:spcBef>
                <a:spcPts val="0"/>
              </a:spcBef>
              <a:spcAft>
                <a:spcPts val="0"/>
              </a:spcAft>
              <a:buSzPts val="7200"/>
              <a:buNone/>
              <a:defRPr sz="7200"/>
            </a:lvl9pPr>
          </a:lstStyle>
          <a:p/>
        </p:txBody>
      </p:sp>
      <p:sp>
        <p:nvSpPr>
          <p:cNvPr id="40" name="Google Shape;40;p9"/>
          <p:cNvSpPr txBox="1"/>
          <p:nvPr>
            <p:ph idx="1" type="subTitle"/>
          </p:nvPr>
        </p:nvSpPr>
        <p:spPr>
          <a:xfrm>
            <a:off x="354000" y="3793630"/>
            <a:ext cx="5393700" cy="1794000"/>
          </a:xfrm>
          <a:prstGeom prst="rect">
            <a:avLst/>
          </a:prstGeom>
        </p:spPr>
        <p:txBody>
          <a:bodyPr anchorCtr="0" anchor="t" bIns="121900" lIns="121900" spcFirstLastPara="1" rIns="121900" wrap="square" tIns="121900">
            <a:normAutofit/>
          </a:bodyPr>
          <a:lstStyle>
            <a:lvl1pPr lvl="0" algn="ctr">
              <a:lnSpc>
                <a:spcPct val="100000"/>
              </a:lnSpc>
              <a:spcBef>
                <a:spcPts val="0"/>
              </a:spcBef>
              <a:spcAft>
                <a:spcPts val="0"/>
              </a:spcAft>
              <a:buSzPts val="2400"/>
              <a:buNone/>
              <a:defRPr/>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41" name="Google Shape;41;p9"/>
          <p:cNvSpPr txBox="1"/>
          <p:nvPr>
            <p:ph idx="2" type="body"/>
          </p:nvPr>
        </p:nvSpPr>
        <p:spPr>
          <a:xfrm>
            <a:off x="6586000" y="965600"/>
            <a:ext cx="5115900" cy="4926900"/>
          </a:xfrm>
          <a:prstGeom prst="rect">
            <a:avLst/>
          </a:prstGeom>
        </p:spPr>
        <p:txBody>
          <a:bodyPr anchorCtr="0" anchor="ctr" bIns="121900" lIns="121900" spcFirstLastPara="1" rIns="121900" wrap="square" tIns="121900">
            <a:normAutofit/>
          </a:bodyPr>
          <a:lstStyle>
            <a:lvl1pPr indent="-381000" lvl="0" marL="457200">
              <a:spcBef>
                <a:spcPts val="0"/>
              </a:spcBef>
              <a:spcAft>
                <a:spcPts val="0"/>
              </a:spcAft>
              <a:buClr>
                <a:schemeClr val="accent1"/>
              </a:buClr>
              <a:buSzPts val="2400"/>
              <a:buChar char="●"/>
              <a:defRPr>
                <a:solidFill>
                  <a:schemeClr val="accent1"/>
                </a:solidFill>
                <a:highlight>
                  <a:schemeClr val="lt1"/>
                </a:highlight>
              </a:defRPr>
            </a:lvl1pPr>
            <a:lvl2pPr indent="-349250" lvl="1" marL="914400">
              <a:spcBef>
                <a:spcPts val="0"/>
              </a:spcBef>
              <a:spcAft>
                <a:spcPts val="0"/>
              </a:spcAft>
              <a:buClr>
                <a:schemeClr val="accent1"/>
              </a:buClr>
              <a:buSzPts val="1900"/>
              <a:buChar char="○"/>
              <a:defRPr>
                <a:solidFill>
                  <a:schemeClr val="accent1"/>
                </a:solidFill>
                <a:highlight>
                  <a:schemeClr val="lt1"/>
                </a:highlight>
              </a:defRPr>
            </a:lvl2pPr>
            <a:lvl3pPr indent="-349250" lvl="2" marL="1371600">
              <a:spcBef>
                <a:spcPts val="0"/>
              </a:spcBef>
              <a:spcAft>
                <a:spcPts val="0"/>
              </a:spcAft>
              <a:buClr>
                <a:schemeClr val="accent1"/>
              </a:buClr>
              <a:buSzPts val="1900"/>
              <a:buChar char="■"/>
              <a:defRPr>
                <a:solidFill>
                  <a:schemeClr val="accent1"/>
                </a:solidFill>
                <a:highlight>
                  <a:schemeClr val="lt1"/>
                </a:highlight>
              </a:defRPr>
            </a:lvl3pPr>
            <a:lvl4pPr indent="-349250" lvl="3" marL="1828800">
              <a:spcBef>
                <a:spcPts val="0"/>
              </a:spcBef>
              <a:spcAft>
                <a:spcPts val="0"/>
              </a:spcAft>
              <a:buClr>
                <a:schemeClr val="accent1"/>
              </a:buClr>
              <a:buSzPts val="1900"/>
              <a:buChar char="●"/>
              <a:defRPr>
                <a:solidFill>
                  <a:schemeClr val="accent1"/>
                </a:solidFill>
                <a:highlight>
                  <a:schemeClr val="lt1"/>
                </a:highlight>
              </a:defRPr>
            </a:lvl4pPr>
            <a:lvl5pPr indent="-349250" lvl="4" marL="2286000">
              <a:spcBef>
                <a:spcPts val="0"/>
              </a:spcBef>
              <a:spcAft>
                <a:spcPts val="0"/>
              </a:spcAft>
              <a:buClr>
                <a:schemeClr val="accent1"/>
              </a:buClr>
              <a:buSzPts val="1900"/>
              <a:buChar char="○"/>
              <a:defRPr>
                <a:solidFill>
                  <a:schemeClr val="accent1"/>
                </a:solidFill>
                <a:highlight>
                  <a:schemeClr val="lt1"/>
                </a:highlight>
              </a:defRPr>
            </a:lvl5pPr>
            <a:lvl6pPr indent="-349250" lvl="5" marL="2743200">
              <a:spcBef>
                <a:spcPts val="0"/>
              </a:spcBef>
              <a:spcAft>
                <a:spcPts val="0"/>
              </a:spcAft>
              <a:buClr>
                <a:schemeClr val="accent1"/>
              </a:buClr>
              <a:buSzPts val="1900"/>
              <a:buChar char="■"/>
              <a:defRPr>
                <a:solidFill>
                  <a:schemeClr val="accent1"/>
                </a:solidFill>
                <a:highlight>
                  <a:schemeClr val="lt1"/>
                </a:highlight>
              </a:defRPr>
            </a:lvl6pPr>
            <a:lvl7pPr indent="-349250" lvl="6" marL="3200400">
              <a:spcBef>
                <a:spcPts val="0"/>
              </a:spcBef>
              <a:spcAft>
                <a:spcPts val="0"/>
              </a:spcAft>
              <a:buClr>
                <a:schemeClr val="accent1"/>
              </a:buClr>
              <a:buSzPts val="1900"/>
              <a:buChar char="●"/>
              <a:defRPr>
                <a:solidFill>
                  <a:schemeClr val="accent1"/>
                </a:solidFill>
                <a:highlight>
                  <a:schemeClr val="lt1"/>
                </a:highlight>
              </a:defRPr>
            </a:lvl7pPr>
            <a:lvl8pPr indent="-349250" lvl="7" marL="3657600">
              <a:spcBef>
                <a:spcPts val="0"/>
              </a:spcBef>
              <a:spcAft>
                <a:spcPts val="0"/>
              </a:spcAft>
              <a:buClr>
                <a:schemeClr val="accent1"/>
              </a:buClr>
              <a:buSzPts val="1900"/>
              <a:buChar char="○"/>
              <a:defRPr>
                <a:solidFill>
                  <a:schemeClr val="accent1"/>
                </a:solidFill>
                <a:highlight>
                  <a:schemeClr val="lt1"/>
                </a:highlight>
              </a:defRPr>
            </a:lvl8pPr>
            <a:lvl9pPr indent="-349250" lvl="8" marL="4114800">
              <a:spcBef>
                <a:spcPts val="0"/>
              </a:spcBef>
              <a:spcAft>
                <a:spcPts val="0"/>
              </a:spcAft>
              <a:buClr>
                <a:schemeClr val="accent1"/>
              </a:buClr>
              <a:buSzPts val="1900"/>
              <a:buChar char="■"/>
              <a:defRPr>
                <a:solidFill>
                  <a:schemeClr val="accent1"/>
                </a:solidFill>
                <a:highlight>
                  <a:schemeClr val="lt1"/>
                </a:highlight>
              </a:defRPr>
            </a:lvl9pPr>
          </a:lstStyle>
          <a:p/>
        </p:txBody>
      </p:sp>
      <p:sp>
        <p:nvSpPr>
          <p:cNvPr id="42" name="Google Shape;42;p9"/>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 name="Shape 43"/>
        <p:cNvGrpSpPr/>
        <p:nvPr/>
      </p:nvGrpSpPr>
      <p:grpSpPr>
        <a:xfrm>
          <a:off x="0" y="0"/>
          <a:ext cx="0" cy="0"/>
          <a:chOff x="0" y="0"/>
          <a:chExt cx="0" cy="0"/>
        </a:xfrm>
      </p:grpSpPr>
      <p:sp>
        <p:nvSpPr>
          <p:cNvPr id="44" name="Google Shape;44;p10"/>
          <p:cNvSpPr txBox="1"/>
          <p:nvPr>
            <p:ph idx="1" type="body"/>
          </p:nvPr>
        </p:nvSpPr>
        <p:spPr>
          <a:xfrm>
            <a:off x="426000" y="5640767"/>
            <a:ext cx="7998300" cy="798300"/>
          </a:xfrm>
          <a:prstGeom prst="rect">
            <a:avLst/>
          </a:prstGeom>
        </p:spPr>
        <p:txBody>
          <a:bodyPr anchorCtr="0" anchor="ctr" bIns="121900" lIns="121900" spcFirstLastPara="1" rIns="121900" wrap="square" tIns="121900">
            <a:normAutofit/>
          </a:bodyPr>
          <a:lstStyle>
            <a:lvl1pPr indent="-228600" lvl="0" marL="457200">
              <a:lnSpc>
                <a:spcPct val="100000"/>
              </a:lnSpc>
              <a:spcBef>
                <a:spcPts val="0"/>
              </a:spcBef>
              <a:spcAft>
                <a:spcPts val="0"/>
              </a:spcAft>
              <a:buClr>
                <a:schemeClr val="accent1"/>
              </a:buClr>
              <a:buSzPts val="3200"/>
              <a:buFont typeface="Amatic SC"/>
              <a:buNone/>
              <a:defRPr b="1" sz="3200">
                <a:solidFill>
                  <a:schemeClr val="accent1"/>
                </a:solidFill>
                <a:latin typeface="Amatic SC"/>
                <a:ea typeface="Amatic SC"/>
                <a:cs typeface="Amatic SC"/>
                <a:sym typeface="Amatic SC"/>
              </a:defRPr>
            </a:lvl1pPr>
          </a:lstStyle>
          <a:p/>
        </p:txBody>
      </p:sp>
      <p:sp>
        <p:nvSpPr>
          <p:cNvPr id="45" name="Google Shape;45;p10"/>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11"/>
          <p:cNvSpPr txBox="1"/>
          <p:nvPr>
            <p:ph hasCustomPrompt="1" type="title"/>
          </p:nvPr>
        </p:nvSpPr>
        <p:spPr>
          <a:xfrm>
            <a:off x="415600" y="1653700"/>
            <a:ext cx="11360700" cy="2642400"/>
          </a:xfrm>
          <a:prstGeom prst="rect">
            <a:avLst/>
          </a:prstGeom>
        </p:spPr>
        <p:txBody>
          <a:bodyPr anchorCtr="0" anchor="b" bIns="121900" lIns="121900" spcFirstLastPara="1" rIns="121900" wrap="square" tIns="121900">
            <a:normAutofit/>
          </a:bodyPr>
          <a:lstStyle>
            <a:lvl1pPr lvl="0" algn="ctr">
              <a:spcBef>
                <a:spcPts val="0"/>
              </a:spcBef>
              <a:spcAft>
                <a:spcPts val="0"/>
              </a:spcAft>
              <a:buClr>
                <a:schemeClr val="lt1"/>
              </a:buClr>
              <a:buSzPts val="16000"/>
              <a:buNone/>
              <a:defRPr sz="16000">
                <a:solidFill>
                  <a:schemeClr val="lt1"/>
                </a:solidFill>
                <a:highlight>
                  <a:schemeClr val="accent1"/>
                </a:highlight>
              </a:defRPr>
            </a:lvl1pPr>
            <a:lvl2pPr lvl="1" algn="ctr">
              <a:spcBef>
                <a:spcPts val="0"/>
              </a:spcBef>
              <a:spcAft>
                <a:spcPts val="0"/>
              </a:spcAft>
              <a:buClr>
                <a:schemeClr val="lt1"/>
              </a:buClr>
              <a:buSzPts val="16000"/>
              <a:buNone/>
              <a:defRPr sz="16000">
                <a:solidFill>
                  <a:schemeClr val="lt1"/>
                </a:solidFill>
                <a:highlight>
                  <a:schemeClr val="accent1"/>
                </a:highlight>
              </a:defRPr>
            </a:lvl2pPr>
            <a:lvl3pPr lvl="2" algn="ctr">
              <a:spcBef>
                <a:spcPts val="0"/>
              </a:spcBef>
              <a:spcAft>
                <a:spcPts val="0"/>
              </a:spcAft>
              <a:buClr>
                <a:schemeClr val="lt1"/>
              </a:buClr>
              <a:buSzPts val="16000"/>
              <a:buNone/>
              <a:defRPr sz="16000">
                <a:solidFill>
                  <a:schemeClr val="lt1"/>
                </a:solidFill>
                <a:highlight>
                  <a:schemeClr val="accent1"/>
                </a:highlight>
              </a:defRPr>
            </a:lvl3pPr>
            <a:lvl4pPr lvl="3" algn="ctr">
              <a:spcBef>
                <a:spcPts val="0"/>
              </a:spcBef>
              <a:spcAft>
                <a:spcPts val="0"/>
              </a:spcAft>
              <a:buClr>
                <a:schemeClr val="lt1"/>
              </a:buClr>
              <a:buSzPts val="16000"/>
              <a:buNone/>
              <a:defRPr sz="16000">
                <a:solidFill>
                  <a:schemeClr val="lt1"/>
                </a:solidFill>
                <a:highlight>
                  <a:schemeClr val="accent1"/>
                </a:highlight>
              </a:defRPr>
            </a:lvl4pPr>
            <a:lvl5pPr lvl="4" algn="ctr">
              <a:spcBef>
                <a:spcPts val="0"/>
              </a:spcBef>
              <a:spcAft>
                <a:spcPts val="0"/>
              </a:spcAft>
              <a:buClr>
                <a:schemeClr val="lt1"/>
              </a:buClr>
              <a:buSzPts val="16000"/>
              <a:buNone/>
              <a:defRPr sz="16000">
                <a:solidFill>
                  <a:schemeClr val="lt1"/>
                </a:solidFill>
                <a:highlight>
                  <a:schemeClr val="accent1"/>
                </a:highlight>
              </a:defRPr>
            </a:lvl5pPr>
            <a:lvl6pPr lvl="5" algn="ctr">
              <a:spcBef>
                <a:spcPts val="0"/>
              </a:spcBef>
              <a:spcAft>
                <a:spcPts val="0"/>
              </a:spcAft>
              <a:buClr>
                <a:schemeClr val="lt1"/>
              </a:buClr>
              <a:buSzPts val="16000"/>
              <a:buNone/>
              <a:defRPr sz="16000">
                <a:solidFill>
                  <a:schemeClr val="lt1"/>
                </a:solidFill>
                <a:highlight>
                  <a:schemeClr val="accent1"/>
                </a:highlight>
              </a:defRPr>
            </a:lvl6pPr>
            <a:lvl7pPr lvl="6" algn="ctr">
              <a:spcBef>
                <a:spcPts val="0"/>
              </a:spcBef>
              <a:spcAft>
                <a:spcPts val="0"/>
              </a:spcAft>
              <a:buClr>
                <a:schemeClr val="lt1"/>
              </a:buClr>
              <a:buSzPts val="16000"/>
              <a:buNone/>
              <a:defRPr sz="16000">
                <a:solidFill>
                  <a:schemeClr val="lt1"/>
                </a:solidFill>
                <a:highlight>
                  <a:schemeClr val="accent1"/>
                </a:highlight>
              </a:defRPr>
            </a:lvl7pPr>
            <a:lvl8pPr lvl="7" algn="ctr">
              <a:spcBef>
                <a:spcPts val="0"/>
              </a:spcBef>
              <a:spcAft>
                <a:spcPts val="0"/>
              </a:spcAft>
              <a:buClr>
                <a:schemeClr val="lt1"/>
              </a:buClr>
              <a:buSzPts val="16000"/>
              <a:buNone/>
              <a:defRPr sz="16000">
                <a:solidFill>
                  <a:schemeClr val="lt1"/>
                </a:solidFill>
                <a:highlight>
                  <a:schemeClr val="accent1"/>
                </a:highlight>
              </a:defRPr>
            </a:lvl8pPr>
            <a:lvl9pPr lvl="8" algn="ctr">
              <a:spcBef>
                <a:spcPts val="0"/>
              </a:spcBef>
              <a:spcAft>
                <a:spcPts val="0"/>
              </a:spcAft>
              <a:buClr>
                <a:schemeClr val="lt1"/>
              </a:buClr>
              <a:buSzPts val="16000"/>
              <a:buNone/>
              <a:defRPr sz="16000">
                <a:solidFill>
                  <a:schemeClr val="lt1"/>
                </a:solidFill>
                <a:highlight>
                  <a:schemeClr val="accent1"/>
                </a:highlight>
              </a:defRPr>
            </a:lvl9pPr>
          </a:lstStyle>
          <a:p>
            <a:r>
              <a:t>xx%</a:t>
            </a:r>
          </a:p>
        </p:txBody>
      </p:sp>
      <p:sp>
        <p:nvSpPr>
          <p:cNvPr id="48" name="Google Shape;48;p11"/>
          <p:cNvSpPr txBox="1"/>
          <p:nvPr>
            <p:ph idx="1" type="body"/>
          </p:nvPr>
        </p:nvSpPr>
        <p:spPr>
          <a:xfrm>
            <a:off x="415600" y="4406167"/>
            <a:ext cx="11360700" cy="1734300"/>
          </a:xfrm>
          <a:prstGeom prst="rect">
            <a:avLst/>
          </a:prstGeom>
        </p:spPr>
        <p:txBody>
          <a:bodyPr anchorCtr="0" anchor="t" bIns="121900" lIns="121900" spcFirstLastPara="1" rIns="121900" wrap="square" tIns="121900">
            <a:normAutofit/>
          </a:bodyPr>
          <a:lstStyle>
            <a:lvl1pPr indent="-381000" lvl="0" marL="457200" algn="ctr">
              <a:spcBef>
                <a:spcPts val="0"/>
              </a:spcBef>
              <a:spcAft>
                <a:spcPts val="0"/>
              </a:spcAft>
              <a:buClr>
                <a:schemeClr val="accent1"/>
              </a:buClr>
              <a:buSzPts val="2400"/>
              <a:buChar char="●"/>
              <a:defRPr>
                <a:solidFill>
                  <a:schemeClr val="accent1"/>
                </a:solidFill>
                <a:highlight>
                  <a:schemeClr val="dk1"/>
                </a:highlight>
              </a:defRPr>
            </a:lvl1pPr>
            <a:lvl2pPr indent="-349250" lvl="1" marL="914400" algn="ctr">
              <a:spcBef>
                <a:spcPts val="0"/>
              </a:spcBef>
              <a:spcAft>
                <a:spcPts val="0"/>
              </a:spcAft>
              <a:buClr>
                <a:schemeClr val="accent1"/>
              </a:buClr>
              <a:buSzPts val="1900"/>
              <a:buChar char="○"/>
              <a:defRPr>
                <a:solidFill>
                  <a:schemeClr val="accent1"/>
                </a:solidFill>
                <a:highlight>
                  <a:schemeClr val="dk1"/>
                </a:highlight>
              </a:defRPr>
            </a:lvl2pPr>
            <a:lvl3pPr indent="-349250" lvl="2" marL="1371600" algn="ctr">
              <a:spcBef>
                <a:spcPts val="0"/>
              </a:spcBef>
              <a:spcAft>
                <a:spcPts val="0"/>
              </a:spcAft>
              <a:buClr>
                <a:schemeClr val="accent1"/>
              </a:buClr>
              <a:buSzPts val="1900"/>
              <a:buChar char="■"/>
              <a:defRPr>
                <a:solidFill>
                  <a:schemeClr val="accent1"/>
                </a:solidFill>
                <a:highlight>
                  <a:schemeClr val="dk1"/>
                </a:highlight>
              </a:defRPr>
            </a:lvl3pPr>
            <a:lvl4pPr indent="-349250" lvl="3" marL="1828800" algn="ctr">
              <a:spcBef>
                <a:spcPts val="0"/>
              </a:spcBef>
              <a:spcAft>
                <a:spcPts val="0"/>
              </a:spcAft>
              <a:buClr>
                <a:schemeClr val="accent1"/>
              </a:buClr>
              <a:buSzPts val="1900"/>
              <a:buChar char="●"/>
              <a:defRPr>
                <a:solidFill>
                  <a:schemeClr val="accent1"/>
                </a:solidFill>
                <a:highlight>
                  <a:schemeClr val="dk1"/>
                </a:highlight>
              </a:defRPr>
            </a:lvl4pPr>
            <a:lvl5pPr indent="-349250" lvl="4" marL="2286000" algn="ctr">
              <a:spcBef>
                <a:spcPts val="0"/>
              </a:spcBef>
              <a:spcAft>
                <a:spcPts val="0"/>
              </a:spcAft>
              <a:buClr>
                <a:schemeClr val="accent1"/>
              </a:buClr>
              <a:buSzPts val="1900"/>
              <a:buChar char="○"/>
              <a:defRPr>
                <a:solidFill>
                  <a:schemeClr val="accent1"/>
                </a:solidFill>
                <a:highlight>
                  <a:schemeClr val="dk1"/>
                </a:highlight>
              </a:defRPr>
            </a:lvl5pPr>
            <a:lvl6pPr indent="-349250" lvl="5" marL="2743200" algn="ctr">
              <a:spcBef>
                <a:spcPts val="0"/>
              </a:spcBef>
              <a:spcAft>
                <a:spcPts val="0"/>
              </a:spcAft>
              <a:buClr>
                <a:schemeClr val="accent1"/>
              </a:buClr>
              <a:buSzPts val="1900"/>
              <a:buChar char="■"/>
              <a:defRPr>
                <a:solidFill>
                  <a:schemeClr val="accent1"/>
                </a:solidFill>
                <a:highlight>
                  <a:schemeClr val="dk1"/>
                </a:highlight>
              </a:defRPr>
            </a:lvl6pPr>
            <a:lvl7pPr indent="-349250" lvl="6" marL="3200400" algn="ctr">
              <a:spcBef>
                <a:spcPts val="0"/>
              </a:spcBef>
              <a:spcAft>
                <a:spcPts val="0"/>
              </a:spcAft>
              <a:buClr>
                <a:schemeClr val="accent1"/>
              </a:buClr>
              <a:buSzPts val="1900"/>
              <a:buChar char="●"/>
              <a:defRPr>
                <a:solidFill>
                  <a:schemeClr val="accent1"/>
                </a:solidFill>
                <a:highlight>
                  <a:schemeClr val="dk1"/>
                </a:highlight>
              </a:defRPr>
            </a:lvl7pPr>
            <a:lvl8pPr indent="-349250" lvl="7" marL="3657600" algn="ctr">
              <a:spcBef>
                <a:spcPts val="0"/>
              </a:spcBef>
              <a:spcAft>
                <a:spcPts val="0"/>
              </a:spcAft>
              <a:buClr>
                <a:schemeClr val="accent1"/>
              </a:buClr>
              <a:buSzPts val="1900"/>
              <a:buChar char="○"/>
              <a:defRPr>
                <a:solidFill>
                  <a:schemeClr val="accent1"/>
                </a:solidFill>
                <a:highlight>
                  <a:schemeClr val="dk1"/>
                </a:highlight>
              </a:defRPr>
            </a:lvl8pPr>
            <a:lvl9pPr indent="-349250" lvl="8" marL="4114800" algn="ctr">
              <a:spcBef>
                <a:spcPts val="0"/>
              </a:spcBef>
              <a:spcAft>
                <a:spcPts val="0"/>
              </a:spcAft>
              <a:buClr>
                <a:schemeClr val="accent1"/>
              </a:buClr>
              <a:buSzPts val="1900"/>
              <a:buChar char="■"/>
              <a:defRPr>
                <a:solidFill>
                  <a:schemeClr val="accent1"/>
                </a:solidFill>
                <a:highlight>
                  <a:schemeClr val="dk1"/>
                </a:highlight>
              </a:defRPr>
            </a:lvl9pPr>
          </a:lstStyle>
          <a:p/>
        </p:txBody>
      </p:sp>
      <p:sp>
        <p:nvSpPr>
          <p:cNvPr id="49" name="Google Shape;49;p11"/>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2"/>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2" name="Shape 52"/>
        <p:cNvGrpSpPr/>
        <p:nvPr/>
      </p:nvGrpSpPr>
      <p:grpSpPr>
        <a:xfrm>
          <a:off x="0" y="0"/>
          <a:ext cx="0" cy="0"/>
          <a:chOff x="0" y="0"/>
          <a:chExt cx="0" cy="0"/>
        </a:xfrm>
      </p:grpSpPr>
      <p:sp>
        <p:nvSpPr>
          <p:cNvPr id="53" name="Google Shape;53;p13"/>
          <p:cNvSpPr txBox="1"/>
          <p:nvPr>
            <p:ph type="title"/>
          </p:nvPr>
        </p:nvSpPr>
        <p:spPr>
          <a:xfrm>
            <a:off x="677334" y="609600"/>
            <a:ext cx="8596800" cy="1320900"/>
          </a:xfrm>
          <a:prstGeom prst="rect">
            <a:avLst/>
          </a:prstGeom>
          <a:noFill/>
          <a:ln>
            <a:noFill/>
          </a:ln>
        </p:spPr>
        <p:txBody>
          <a:bodyPr anchorCtr="0" anchor="t" bIns="45700" lIns="91425" spcFirstLastPara="1" rIns="91425" wrap="square" tIns="45700">
            <a:normAutofit/>
          </a:bodyPr>
          <a:lstStyle>
            <a:lvl1pPr lvl="0" rtl="0" algn="l">
              <a:spcBef>
                <a:spcPts val="0"/>
              </a:spcBef>
              <a:spcAft>
                <a:spcPts val="0"/>
              </a:spcAft>
              <a:buClr>
                <a:schemeClr val="accent1"/>
              </a:buClr>
              <a:buSzPts val="3600"/>
              <a:buFont typeface="Trebuchet MS"/>
              <a:buNone/>
              <a:defRPr sz="3600"/>
            </a:lvl1pPr>
            <a:lvl2pPr lvl="1" rtl="0" algn="l">
              <a:spcBef>
                <a:spcPts val="0"/>
              </a:spcBef>
              <a:spcAft>
                <a:spcPts val="0"/>
              </a:spcAft>
              <a:buSzPts val="5600"/>
              <a:buNone/>
              <a:defRPr/>
            </a:lvl2pPr>
            <a:lvl3pPr lvl="2" rtl="0" algn="l">
              <a:spcBef>
                <a:spcPts val="0"/>
              </a:spcBef>
              <a:spcAft>
                <a:spcPts val="0"/>
              </a:spcAft>
              <a:buSzPts val="5600"/>
              <a:buNone/>
              <a:defRPr/>
            </a:lvl3pPr>
            <a:lvl4pPr lvl="3" rtl="0" algn="l">
              <a:spcBef>
                <a:spcPts val="0"/>
              </a:spcBef>
              <a:spcAft>
                <a:spcPts val="0"/>
              </a:spcAft>
              <a:buSzPts val="5600"/>
              <a:buNone/>
              <a:defRPr/>
            </a:lvl4pPr>
            <a:lvl5pPr lvl="4" rtl="0" algn="l">
              <a:spcBef>
                <a:spcPts val="0"/>
              </a:spcBef>
              <a:spcAft>
                <a:spcPts val="0"/>
              </a:spcAft>
              <a:buSzPts val="5600"/>
              <a:buNone/>
              <a:defRPr/>
            </a:lvl5pPr>
            <a:lvl6pPr lvl="5" rtl="0" algn="l">
              <a:spcBef>
                <a:spcPts val="0"/>
              </a:spcBef>
              <a:spcAft>
                <a:spcPts val="0"/>
              </a:spcAft>
              <a:buSzPts val="5600"/>
              <a:buNone/>
              <a:defRPr/>
            </a:lvl6pPr>
            <a:lvl7pPr lvl="6" rtl="0" algn="l">
              <a:spcBef>
                <a:spcPts val="0"/>
              </a:spcBef>
              <a:spcAft>
                <a:spcPts val="0"/>
              </a:spcAft>
              <a:buSzPts val="5600"/>
              <a:buNone/>
              <a:defRPr/>
            </a:lvl7pPr>
            <a:lvl8pPr lvl="7" rtl="0" algn="l">
              <a:spcBef>
                <a:spcPts val="0"/>
              </a:spcBef>
              <a:spcAft>
                <a:spcPts val="0"/>
              </a:spcAft>
              <a:buSzPts val="5600"/>
              <a:buNone/>
              <a:defRPr/>
            </a:lvl8pPr>
            <a:lvl9pPr lvl="8" rtl="0" algn="l">
              <a:spcBef>
                <a:spcPts val="0"/>
              </a:spcBef>
              <a:spcAft>
                <a:spcPts val="0"/>
              </a:spcAft>
              <a:buSzPts val="5600"/>
              <a:buNone/>
              <a:defRPr/>
            </a:lvl9pPr>
          </a:lstStyle>
          <a:p/>
        </p:txBody>
      </p:sp>
      <p:sp>
        <p:nvSpPr>
          <p:cNvPr id="54" name="Google Shape;54;p13"/>
          <p:cNvSpPr txBox="1"/>
          <p:nvPr>
            <p:ph idx="1" type="body"/>
          </p:nvPr>
        </p:nvSpPr>
        <p:spPr>
          <a:xfrm>
            <a:off x="677334" y="2160589"/>
            <a:ext cx="8596800" cy="3880800"/>
          </a:xfrm>
          <a:prstGeom prst="rect">
            <a:avLst/>
          </a:prstGeom>
          <a:noFill/>
          <a:ln>
            <a:noFill/>
          </a:ln>
        </p:spPr>
        <p:txBody>
          <a:bodyPr anchorCtr="0" anchor="t" bIns="45700" lIns="91425" spcFirstLastPara="1" rIns="91425" wrap="square" tIns="45700">
            <a:normAutofit/>
          </a:bodyPr>
          <a:lstStyle>
            <a:lvl1pPr indent="-320040" lvl="0" marL="457200" rtl="0" algn="l">
              <a:spcBef>
                <a:spcPts val="1000"/>
              </a:spcBef>
              <a:spcAft>
                <a:spcPts val="0"/>
              </a:spcAft>
              <a:buSzPts val="1440"/>
              <a:buChar char="●"/>
              <a:defRPr/>
            </a:lvl1pPr>
            <a:lvl2pPr indent="-320040" lvl="1" marL="914400" rtl="0" algn="l">
              <a:spcBef>
                <a:spcPts val="1000"/>
              </a:spcBef>
              <a:spcAft>
                <a:spcPts val="0"/>
              </a:spcAft>
              <a:buSzPts val="1440"/>
              <a:buChar char="○"/>
              <a:defRPr/>
            </a:lvl2pPr>
            <a:lvl3pPr indent="-320039" lvl="2" marL="1371600" rtl="0" algn="l">
              <a:spcBef>
                <a:spcPts val="1000"/>
              </a:spcBef>
              <a:spcAft>
                <a:spcPts val="0"/>
              </a:spcAft>
              <a:buSzPts val="1440"/>
              <a:buChar char="■"/>
              <a:defRPr/>
            </a:lvl3pPr>
            <a:lvl4pPr indent="-320039" lvl="3" marL="1828800" rtl="0" algn="l">
              <a:spcBef>
                <a:spcPts val="1000"/>
              </a:spcBef>
              <a:spcAft>
                <a:spcPts val="0"/>
              </a:spcAft>
              <a:buSzPts val="1440"/>
              <a:buChar char="●"/>
              <a:defRPr/>
            </a:lvl4pPr>
            <a:lvl5pPr indent="-320039" lvl="4" marL="2286000" rtl="0" algn="l">
              <a:spcBef>
                <a:spcPts val="1000"/>
              </a:spcBef>
              <a:spcAft>
                <a:spcPts val="0"/>
              </a:spcAft>
              <a:buSzPts val="1440"/>
              <a:buChar char="○"/>
              <a:defRPr/>
            </a:lvl5pPr>
            <a:lvl6pPr indent="-320039" lvl="5" marL="2743200" rtl="0" algn="l">
              <a:spcBef>
                <a:spcPts val="1000"/>
              </a:spcBef>
              <a:spcAft>
                <a:spcPts val="0"/>
              </a:spcAft>
              <a:buSzPts val="1440"/>
              <a:buChar char="■"/>
              <a:defRPr/>
            </a:lvl6pPr>
            <a:lvl7pPr indent="-320039" lvl="6" marL="3200400" rtl="0" algn="l">
              <a:spcBef>
                <a:spcPts val="1000"/>
              </a:spcBef>
              <a:spcAft>
                <a:spcPts val="0"/>
              </a:spcAft>
              <a:buSzPts val="1440"/>
              <a:buChar char="●"/>
              <a:defRPr/>
            </a:lvl7pPr>
            <a:lvl8pPr indent="-320040" lvl="7" marL="3657600" rtl="0" algn="l">
              <a:spcBef>
                <a:spcPts val="1000"/>
              </a:spcBef>
              <a:spcAft>
                <a:spcPts val="0"/>
              </a:spcAft>
              <a:buSzPts val="1440"/>
              <a:buChar char="○"/>
              <a:defRPr/>
            </a:lvl8pPr>
            <a:lvl9pPr indent="-320040" lvl="8" marL="4114800" rtl="0" algn="l">
              <a:spcBef>
                <a:spcPts val="1000"/>
              </a:spcBef>
              <a:spcAft>
                <a:spcPts val="0"/>
              </a:spcAft>
              <a:buSzPts val="1440"/>
              <a:buChar char="■"/>
              <a:defRPr/>
            </a:lvl9pPr>
          </a:lstStyle>
          <a:p/>
        </p:txBody>
      </p:sp>
      <p:sp>
        <p:nvSpPr>
          <p:cNvPr id="55" name="Google Shape;55;p13"/>
          <p:cNvSpPr txBox="1"/>
          <p:nvPr>
            <p:ph idx="10" type="dt"/>
          </p:nvPr>
        </p:nvSpPr>
        <p:spPr>
          <a:xfrm>
            <a:off x="7205133" y="6041362"/>
            <a:ext cx="9120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6" name="Google Shape;56;p13"/>
          <p:cNvSpPr txBox="1"/>
          <p:nvPr>
            <p:ph idx="11" type="ftr"/>
          </p:nvPr>
        </p:nvSpPr>
        <p:spPr>
          <a:xfrm>
            <a:off x="677334" y="6041362"/>
            <a:ext cx="6297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7" name="Google Shape;57;p13"/>
          <p:cNvSpPr txBox="1"/>
          <p:nvPr>
            <p:ph idx="12" type="sldNum"/>
          </p:nvPr>
        </p:nvSpPr>
        <p:spPr>
          <a:xfrm>
            <a:off x="8590663" y="6041362"/>
            <a:ext cx="683400" cy="365100"/>
          </a:xfrm>
          <a:prstGeom prst="rect">
            <a:avLst/>
          </a:prstGeom>
          <a:noFill/>
          <a:ln>
            <a:noFill/>
          </a:ln>
        </p:spPr>
        <p:txBody>
          <a:bodyPr anchorCtr="0" anchor="ctr" bIns="45700" lIns="91425" spcFirstLastPara="1" rIns="91425" wrap="square" tIns="45700">
            <a:norm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beach-day">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15600" y="390467"/>
            <a:ext cx="11360700" cy="1068000"/>
          </a:xfrm>
          <a:prstGeom prst="rect">
            <a:avLst/>
          </a:prstGeom>
          <a:noFill/>
          <a:ln>
            <a:noFill/>
          </a:ln>
        </p:spPr>
        <p:txBody>
          <a:bodyPr anchorCtr="0" anchor="t" bIns="121900" lIns="121900" spcFirstLastPara="1" rIns="121900" wrap="square" tIns="121900">
            <a:normAutofit/>
          </a:bodyPr>
          <a:lstStyle>
            <a:lvl1pPr lvl="0">
              <a:spcBef>
                <a:spcPts val="0"/>
              </a:spcBef>
              <a:spcAft>
                <a:spcPts val="0"/>
              </a:spcAft>
              <a:buClr>
                <a:schemeClr val="accent1"/>
              </a:buClr>
              <a:buSzPts val="5600"/>
              <a:buFont typeface="Amatic SC"/>
              <a:buNone/>
              <a:defRPr b="1" sz="5600">
                <a:solidFill>
                  <a:schemeClr val="accent1"/>
                </a:solidFill>
                <a:latin typeface="Amatic SC"/>
                <a:ea typeface="Amatic SC"/>
                <a:cs typeface="Amatic SC"/>
                <a:sym typeface="Amatic SC"/>
              </a:defRPr>
            </a:lvl1pPr>
            <a:lvl2pPr lvl="1">
              <a:spcBef>
                <a:spcPts val="0"/>
              </a:spcBef>
              <a:spcAft>
                <a:spcPts val="0"/>
              </a:spcAft>
              <a:buClr>
                <a:schemeClr val="accent1"/>
              </a:buClr>
              <a:buSzPts val="5600"/>
              <a:buFont typeface="Amatic SC"/>
              <a:buNone/>
              <a:defRPr b="1" sz="5600">
                <a:solidFill>
                  <a:schemeClr val="accent1"/>
                </a:solidFill>
                <a:latin typeface="Amatic SC"/>
                <a:ea typeface="Amatic SC"/>
                <a:cs typeface="Amatic SC"/>
                <a:sym typeface="Amatic SC"/>
              </a:defRPr>
            </a:lvl2pPr>
            <a:lvl3pPr lvl="2">
              <a:spcBef>
                <a:spcPts val="0"/>
              </a:spcBef>
              <a:spcAft>
                <a:spcPts val="0"/>
              </a:spcAft>
              <a:buClr>
                <a:schemeClr val="accent1"/>
              </a:buClr>
              <a:buSzPts val="5600"/>
              <a:buFont typeface="Amatic SC"/>
              <a:buNone/>
              <a:defRPr b="1" sz="5600">
                <a:solidFill>
                  <a:schemeClr val="accent1"/>
                </a:solidFill>
                <a:latin typeface="Amatic SC"/>
                <a:ea typeface="Amatic SC"/>
                <a:cs typeface="Amatic SC"/>
                <a:sym typeface="Amatic SC"/>
              </a:defRPr>
            </a:lvl3pPr>
            <a:lvl4pPr lvl="3">
              <a:spcBef>
                <a:spcPts val="0"/>
              </a:spcBef>
              <a:spcAft>
                <a:spcPts val="0"/>
              </a:spcAft>
              <a:buClr>
                <a:schemeClr val="accent1"/>
              </a:buClr>
              <a:buSzPts val="5600"/>
              <a:buFont typeface="Amatic SC"/>
              <a:buNone/>
              <a:defRPr b="1" sz="5600">
                <a:solidFill>
                  <a:schemeClr val="accent1"/>
                </a:solidFill>
                <a:latin typeface="Amatic SC"/>
                <a:ea typeface="Amatic SC"/>
                <a:cs typeface="Amatic SC"/>
                <a:sym typeface="Amatic SC"/>
              </a:defRPr>
            </a:lvl4pPr>
            <a:lvl5pPr lvl="4">
              <a:spcBef>
                <a:spcPts val="0"/>
              </a:spcBef>
              <a:spcAft>
                <a:spcPts val="0"/>
              </a:spcAft>
              <a:buClr>
                <a:schemeClr val="accent1"/>
              </a:buClr>
              <a:buSzPts val="5600"/>
              <a:buFont typeface="Amatic SC"/>
              <a:buNone/>
              <a:defRPr b="1" sz="5600">
                <a:solidFill>
                  <a:schemeClr val="accent1"/>
                </a:solidFill>
                <a:latin typeface="Amatic SC"/>
                <a:ea typeface="Amatic SC"/>
                <a:cs typeface="Amatic SC"/>
                <a:sym typeface="Amatic SC"/>
              </a:defRPr>
            </a:lvl5pPr>
            <a:lvl6pPr lvl="5">
              <a:spcBef>
                <a:spcPts val="0"/>
              </a:spcBef>
              <a:spcAft>
                <a:spcPts val="0"/>
              </a:spcAft>
              <a:buClr>
                <a:schemeClr val="accent1"/>
              </a:buClr>
              <a:buSzPts val="5600"/>
              <a:buFont typeface="Amatic SC"/>
              <a:buNone/>
              <a:defRPr b="1" sz="5600">
                <a:solidFill>
                  <a:schemeClr val="accent1"/>
                </a:solidFill>
                <a:latin typeface="Amatic SC"/>
                <a:ea typeface="Amatic SC"/>
                <a:cs typeface="Amatic SC"/>
                <a:sym typeface="Amatic SC"/>
              </a:defRPr>
            </a:lvl6pPr>
            <a:lvl7pPr lvl="6">
              <a:spcBef>
                <a:spcPts val="0"/>
              </a:spcBef>
              <a:spcAft>
                <a:spcPts val="0"/>
              </a:spcAft>
              <a:buClr>
                <a:schemeClr val="accent1"/>
              </a:buClr>
              <a:buSzPts val="5600"/>
              <a:buFont typeface="Amatic SC"/>
              <a:buNone/>
              <a:defRPr b="1" sz="5600">
                <a:solidFill>
                  <a:schemeClr val="accent1"/>
                </a:solidFill>
                <a:latin typeface="Amatic SC"/>
                <a:ea typeface="Amatic SC"/>
                <a:cs typeface="Amatic SC"/>
                <a:sym typeface="Amatic SC"/>
              </a:defRPr>
            </a:lvl7pPr>
            <a:lvl8pPr lvl="7">
              <a:spcBef>
                <a:spcPts val="0"/>
              </a:spcBef>
              <a:spcAft>
                <a:spcPts val="0"/>
              </a:spcAft>
              <a:buClr>
                <a:schemeClr val="accent1"/>
              </a:buClr>
              <a:buSzPts val="5600"/>
              <a:buFont typeface="Amatic SC"/>
              <a:buNone/>
              <a:defRPr b="1" sz="5600">
                <a:solidFill>
                  <a:schemeClr val="accent1"/>
                </a:solidFill>
                <a:latin typeface="Amatic SC"/>
                <a:ea typeface="Amatic SC"/>
                <a:cs typeface="Amatic SC"/>
                <a:sym typeface="Amatic SC"/>
              </a:defRPr>
            </a:lvl8pPr>
            <a:lvl9pPr lvl="8">
              <a:spcBef>
                <a:spcPts val="0"/>
              </a:spcBef>
              <a:spcAft>
                <a:spcPts val="0"/>
              </a:spcAft>
              <a:buClr>
                <a:schemeClr val="accent1"/>
              </a:buClr>
              <a:buSzPts val="5600"/>
              <a:buFont typeface="Amatic SC"/>
              <a:buNone/>
              <a:defRPr b="1" sz="5600">
                <a:solidFill>
                  <a:schemeClr val="accent1"/>
                </a:solidFill>
                <a:latin typeface="Amatic SC"/>
                <a:ea typeface="Amatic SC"/>
                <a:cs typeface="Amatic SC"/>
                <a:sym typeface="Amatic SC"/>
              </a:defRPr>
            </a:lvl9pPr>
          </a:lstStyle>
          <a:p/>
        </p:txBody>
      </p:sp>
      <p:sp>
        <p:nvSpPr>
          <p:cNvPr id="7" name="Google Shape;7;p1"/>
          <p:cNvSpPr txBox="1"/>
          <p:nvPr>
            <p:ph idx="1" type="body"/>
          </p:nvPr>
        </p:nvSpPr>
        <p:spPr>
          <a:xfrm>
            <a:off x="415600" y="1638233"/>
            <a:ext cx="11360700" cy="4453500"/>
          </a:xfrm>
          <a:prstGeom prst="rect">
            <a:avLst/>
          </a:prstGeom>
          <a:noFill/>
          <a:ln>
            <a:noFill/>
          </a:ln>
        </p:spPr>
        <p:txBody>
          <a:bodyPr anchorCtr="0" anchor="t" bIns="121900" lIns="121900" spcFirstLastPara="1" rIns="121900" wrap="square" tIns="121900">
            <a:normAutofit/>
          </a:bodyPr>
          <a:lstStyle>
            <a:lvl1pPr indent="-381000" lvl="0" marL="457200">
              <a:lnSpc>
                <a:spcPct val="115000"/>
              </a:lnSpc>
              <a:spcBef>
                <a:spcPts val="0"/>
              </a:spcBef>
              <a:spcAft>
                <a:spcPts val="0"/>
              </a:spcAft>
              <a:buClr>
                <a:schemeClr val="dk2"/>
              </a:buClr>
              <a:buSzPts val="2400"/>
              <a:buFont typeface="Source Code Pro"/>
              <a:buChar char="●"/>
              <a:defRPr sz="2400">
                <a:solidFill>
                  <a:schemeClr val="dk2"/>
                </a:solidFill>
                <a:latin typeface="Source Code Pro"/>
                <a:ea typeface="Source Code Pro"/>
                <a:cs typeface="Source Code Pro"/>
                <a:sym typeface="Source Code Pro"/>
              </a:defRPr>
            </a:lvl1pPr>
            <a:lvl2pPr indent="-349250" lvl="1" marL="914400">
              <a:lnSpc>
                <a:spcPct val="115000"/>
              </a:lnSpc>
              <a:spcBef>
                <a:spcPts val="0"/>
              </a:spcBef>
              <a:spcAft>
                <a:spcPts val="0"/>
              </a:spcAft>
              <a:buClr>
                <a:schemeClr val="dk2"/>
              </a:buClr>
              <a:buSzPts val="1900"/>
              <a:buFont typeface="Source Code Pro"/>
              <a:buChar char="○"/>
              <a:defRPr sz="1900">
                <a:solidFill>
                  <a:schemeClr val="dk2"/>
                </a:solidFill>
                <a:latin typeface="Source Code Pro"/>
                <a:ea typeface="Source Code Pro"/>
                <a:cs typeface="Source Code Pro"/>
                <a:sym typeface="Source Code Pro"/>
              </a:defRPr>
            </a:lvl2pPr>
            <a:lvl3pPr indent="-349250" lvl="2" marL="1371600">
              <a:lnSpc>
                <a:spcPct val="115000"/>
              </a:lnSpc>
              <a:spcBef>
                <a:spcPts val="0"/>
              </a:spcBef>
              <a:spcAft>
                <a:spcPts val="0"/>
              </a:spcAft>
              <a:buClr>
                <a:schemeClr val="dk2"/>
              </a:buClr>
              <a:buSzPts val="1900"/>
              <a:buFont typeface="Source Code Pro"/>
              <a:buChar char="■"/>
              <a:defRPr sz="1900">
                <a:solidFill>
                  <a:schemeClr val="dk2"/>
                </a:solidFill>
                <a:latin typeface="Source Code Pro"/>
                <a:ea typeface="Source Code Pro"/>
                <a:cs typeface="Source Code Pro"/>
                <a:sym typeface="Source Code Pro"/>
              </a:defRPr>
            </a:lvl3pPr>
            <a:lvl4pPr indent="-349250" lvl="3" marL="1828800">
              <a:lnSpc>
                <a:spcPct val="115000"/>
              </a:lnSpc>
              <a:spcBef>
                <a:spcPts val="0"/>
              </a:spcBef>
              <a:spcAft>
                <a:spcPts val="0"/>
              </a:spcAft>
              <a:buClr>
                <a:schemeClr val="dk2"/>
              </a:buClr>
              <a:buSzPts val="1900"/>
              <a:buFont typeface="Source Code Pro"/>
              <a:buChar char="●"/>
              <a:defRPr sz="1900">
                <a:solidFill>
                  <a:schemeClr val="dk2"/>
                </a:solidFill>
                <a:latin typeface="Source Code Pro"/>
                <a:ea typeface="Source Code Pro"/>
                <a:cs typeface="Source Code Pro"/>
                <a:sym typeface="Source Code Pro"/>
              </a:defRPr>
            </a:lvl4pPr>
            <a:lvl5pPr indent="-349250" lvl="4" marL="2286000">
              <a:lnSpc>
                <a:spcPct val="115000"/>
              </a:lnSpc>
              <a:spcBef>
                <a:spcPts val="0"/>
              </a:spcBef>
              <a:spcAft>
                <a:spcPts val="0"/>
              </a:spcAft>
              <a:buClr>
                <a:schemeClr val="dk2"/>
              </a:buClr>
              <a:buSzPts val="1900"/>
              <a:buFont typeface="Source Code Pro"/>
              <a:buChar char="○"/>
              <a:defRPr sz="1900">
                <a:solidFill>
                  <a:schemeClr val="dk2"/>
                </a:solidFill>
                <a:latin typeface="Source Code Pro"/>
                <a:ea typeface="Source Code Pro"/>
                <a:cs typeface="Source Code Pro"/>
                <a:sym typeface="Source Code Pro"/>
              </a:defRPr>
            </a:lvl5pPr>
            <a:lvl6pPr indent="-349250" lvl="5" marL="2743200">
              <a:lnSpc>
                <a:spcPct val="115000"/>
              </a:lnSpc>
              <a:spcBef>
                <a:spcPts val="0"/>
              </a:spcBef>
              <a:spcAft>
                <a:spcPts val="0"/>
              </a:spcAft>
              <a:buClr>
                <a:schemeClr val="dk2"/>
              </a:buClr>
              <a:buSzPts val="1900"/>
              <a:buFont typeface="Source Code Pro"/>
              <a:buChar char="■"/>
              <a:defRPr sz="1900">
                <a:solidFill>
                  <a:schemeClr val="dk2"/>
                </a:solidFill>
                <a:latin typeface="Source Code Pro"/>
                <a:ea typeface="Source Code Pro"/>
                <a:cs typeface="Source Code Pro"/>
                <a:sym typeface="Source Code Pro"/>
              </a:defRPr>
            </a:lvl6pPr>
            <a:lvl7pPr indent="-349250" lvl="6" marL="3200400">
              <a:lnSpc>
                <a:spcPct val="115000"/>
              </a:lnSpc>
              <a:spcBef>
                <a:spcPts val="0"/>
              </a:spcBef>
              <a:spcAft>
                <a:spcPts val="0"/>
              </a:spcAft>
              <a:buClr>
                <a:schemeClr val="dk2"/>
              </a:buClr>
              <a:buSzPts val="1900"/>
              <a:buFont typeface="Source Code Pro"/>
              <a:buChar char="●"/>
              <a:defRPr sz="1900">
                <a:solidFill>
                  <a:schemeClr val="dk2"/>
                </a:solidFill>
                <a:latin typeface="Source Code Pro"/>
                <a:ea typeface="Source Code Pro"/>
                <a:cs typeface="Source Code Pro"/>
                <a:sym typeface="Source Code Pro"/>
              </a:defRPr>
            </a:lvl7pPr>
            <a:lvl8pPr indent="-349250" lvl="7" marL="3657600">
              <a:lnSpc>
                <a:spcPct val="115000"/>
              </a:lnSpc>
              <a:spcBef>
                <a:spcPts val="0"/>
              </a:spcBef>
              <a:spcAft>
                <a:spcPts val="0"/>
              </a:spcAft>
              <a:buClr>
                <a:schemeClr val="dk2"/>
              </a:buClr>
              <a:buSzPts val="1900"/>
              <a:buFont typeface="Source Code Pro"/>
              <a:buChar char="○"/>
              <a:defRPr sz="1900">
                <a:solidFill>
                  <a:schemeClr val="dk2"/>
                </a:solidFill>
                <a:latin typeface="Source Code Pro"/>
                <a:ea typeface="Source Code Pro"/>
                <a:cs typeface="Source Code Pro"/>
                <a:sym typeface="Source Code Pro"/>
              </a:defRPr>
            </a:lvl8pPr>
            <a:lvl9pPr indent="-349250" lvl="8" marL="4114800">
              <a:lnSpc>
                <a:spcPct val="115000"/>
              </a:lnSpc>
              <a:spcBef>
                <a:spcPts val="0"/>
              </a:spcBef>
              <a:spcAft>
                <a:spcPts val="0"/>
              </a:spcAft>
              <a:buClr>
                <a:schemeClr val="dk2"/>
              </a:buClr>
              <a:buSzPts val="1900"/>
              <a:buFont typeface="Source Code Pro"/>
              <a:buChar char="■"/>
              <a:defRPr sz="1900">
                <a:solidFill>
                  <a:schemeClr val="dk2"/>
                </a:solidFill>
                <a:latin typeface="Source Code Pro"/>
                <a:ea typeface="Source Code Pro"/>
                <a:cs typeface="Source Code Pro"/>
                <a:sym typeface="Source Code Pro"/>
              </a:defRPr>
            </a:lvl9pPr>
          </a:lstStyle>
          <a:p/>
        </p:txBody>
      </p:sp>
      <p:sp>
        <p:nvSpPr>
          <p:cNvPr id="8" name="Google Shape;8;p1"/>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lvl="0" algn="r">
              <a:buNone/>
              <a:defRPr sz="1300">
                <a:solidFill>
                  <a:schemeClr val="accent1"/>
                </a:solidFill>
                <a:latin typeface="Source Code Pro"/>
                <a:ea typeface="Source Code Pro"/>
                <a:cs typeface="Source Code Pro"/>
                <a:sym typeface="Source Code Pro"/>
              </a:defRPr>
            </a:lvl1pPr>
            <a:lvl2pPr lvl="1" algn="r">
              <a:buNone/>
              <a:defRPr sz="1300">
                <a:solidFill>
                  <a:schemeClr val="accent1"/>
                </a:solidFill>
                <a:latin typeface="Source Code Pro"/>
                <a:ea typeface="Source Code Pro"/>
                <a:cs typeface="Source Code Pro"/>
                <a:sym typeface="Source Code Pro"/>
              </a:defRPr>
            </a:lvl2pPr>
            <a:lvl3pPr lvl="2" algn="r">
              <a:buNone/>
              <a:defRPr sz="1300">
                <a:solidFill>
                  <a:schemeClr val="accent1"/>
                </a:solidFill>
                <a:latin typeface="Source Code Pro"/>
                <a:ea typeface="Source Code Pro"/>
                <a:cs typeface="Source Code Pro"/>
                <a:sym typeface="Source Code Pro"/>
              </a:defRPr>
            </a:lvl3pPr>
            <a:lvl4pPr lvl="3" algn="r">
              <a:buNone/>
              <a:defRPr sz="1300">
                <a:solidFill>
                  <a:schemeClr val="accent1"/>
                </a:solidFill>
                <a:latin typeface="Source Code Pro"/>
                <a:ea typeface="Source Code Pro"/>
                <a:cs typeface="Source Code Pro"/>
                <a:sym typeface="Source Code Pro"/>
              </a:defRPr>
            </a:lvl4pPr>
            <a:lvl5pPr lvl="4" algn="r">
              <a:buNone/>
              <a:defRPr sz="1300">
                <a:solidFill>
                  <a:schemeClr val="accent1"/>
                </a:solidFill>
                <a:latin typeface="Source Code Pro"/>
                <a:ea typeface="Source Code Pro"/>
                <a:cs typeface="Source Code Pro"/>
                <a:sym typeface="Source Code Pro"/>
              </a:defRPr>
            </a:lvl5pPr>
            <a:lvl6pPr lvl="5" algn="r">
              <a:buNone/>
              <a:defRPr sz="1300">
                <a:solidFill>
                  <a:schemeClr val="accent1"/>
                </a:solidFill>
                <a:latin typeface="Source Code Pro"/>
                <a:ea typeface="Source Code Pro"/>
                <a:cs typeface="Source Code Pro"/>
                <a:sym typeface="Source Code Pro"/>
              </a:defRPr>
            </a:lvl6pPr>
            <a:lvl7pPr lvl="6" algn="r">
              <a:buNone/>
              <a:defRPr sz="1300">
                <a:solidFill>
                  <a:schemeClr val="accent1"/>
                </a:solidFill>
                <a:latin typeface="Source Code Pro"/>
                <a:ea typeface="Source Code Pro"/>
                <a:cs typeface="Source Code Pro"/>
                <a:sym typeface="Source Code Pro"/>
              </a:defRPr>
            </a:lvl7pPr>
            <a:lvl8pPr lvl="7" algn="r">
              <a:buNone/>
              <a:defRPr sz="1300">
                <a:solidFill>
                  <a:schemeClr val="accent1"/>
                </a:solidFill>
                <a:latin typeface="Source Code Pro"/>
                <a:ea typeface="Source Code Pro"/>
                <a:cs typeface="Source Code Pro"/>
                <a:sym typeface="Source Code Pro"/>
              </a:defRPr>
            </a:lvl8pPr>
            <a:lvl9pPr lvl="8" algn="r">
              <a:buNone/>
              <a:defRPr sz="1300">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ru-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0.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5.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8.png"/><Relationship Id="rId4" Type="http://schemas.openxmlformats.org/officeDocument/2006/relationships/image" Target="../media/image4.png"/><Relationship Id="rId5" Type="http://schemas.openxmlformats.org/officeDocument/2006/relationships/image" Target="../media/image3.png"/><Relationship Id="rId6" Type="http://schemas.openxmlformats.org/officeDocument/2006/relationships/image" Target="../media/image11.gi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9.png"/><Relationship Id="rId4" Type="http://schemas.openxmlformats.org/officeDocument/2006/relationships/image" Target="../media/image1.png"/><Relationship Id="rId5"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4"/>
          <p:cNvSpPr txBox="1"/>
          <p:nvPr>
            <p:ph type="ctrTitle"/>
          </p:nvPr>
        </p:nvSpPr>
        <p:spPr>
          <a:xfrm>
            <a:off x="415600" y="522867"/>
            <a:ext cx="11360700" cy="35871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chemeClr val="accent1"/>
              </a:buClr>
              <a:buSzPts val="5400"/>
              <a:buFont typeface="Trebuchet MS"/>
              <a:buNone/>
            </a:pPr>
            <a:r>
              <a:rPr lang="ru-RU"/>
              <a:t>self-presentation</a:t>
            </a:r>
            <a:endParaRPr/>
          </a:p>
        </p:txBody>
      </p:sp>
      <p:sp>
        <p:nvSpPr>
          <p:cNvPr id="63" name="Google Shape;63;p14"/>
          <p:cNvSpPr txBox="1"/>
          <p:nvPr>
            <p:ph idx="1" type="subTitle"/>
          </p:nvPr>
        </p:nvSpPr>
        <p:spPr>
          <a:xfrm>
            <a:off x="415600" y="5187200"/>
            <a:ext cx="11360700" cy="941700"/>
          </a:xfrm>
          <a:prstGeom prst="rect">
            <a:avLst/>
          </a:prstGeom>
          <a:noFill/>
          <a:ln>
            <a:noFill/>
          </a:ln>
        </p:spPr>
        <p:txBody>
          <a:bodyPr anchorCtr="0" anchor="t" bIns="45700" lIns="91425" spcFirstLastPara="1" rIns="91425" wrap="square" tIns="45700">
            <a:normAutofit/>
          </a:bodyPr>
          <a:lstStyle/>
          <a:p>
            <a:pPr indent="0" lvl="0" marL="0" rtl="0" algn="r">
              <a:spcBef>
                <a:spcPts val="0"/>
              </a:spcBef>
              <a:spcAft>
                <a:spcPts val="0"/>
              </a:spcAft>
              <a:buSzPts val="1440"/>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5"/>
          <p:cNvSpPr txBox="1"/>
          <p:nvPr>
            <p:ph type="title"/>
          </p:nvPr>
        </p:nvSpPr>
        <p:spPr>
          <a:xfrm>
            <a:off x="415600" y="390467"/>
            <a:ext cx="11360700" cy="1068000"/>
          </a:xfrm>
          <a:prstGeom prst="rect">
            <a:avLst/>
          </a:prstGeom>
        </p:spPr>
        <p:txBody>
          <a:bodyPr anchorCtr="0" anchor="t" bIns="121900" lIns="121900" spcFirstLastPara="1" rIns="121900" wrap="square" tIns="121900">
            <a:normAutofit fontScale="90000"/>
          </a:bodyPr>
          <a:lstStyle/>
          <a:p>
            <a:pPr indent="0" lvl="0" marL="0" rtl="0" algn="l">
              <a:spcBef>
                <a:spcPts val="0"/>
              </a:spcBef>
              <a:spcAft>
                <a:spcPts val="0"/>
              </a:spcAft>
              <a:buNone/>
            </a:pPr>
            <a:r>
              <a:rPr lang="ru-RU"/>
              <a:t>Hi</a:t>
            </a:r>
            <a:endParaRPr/>
          </a:p>
        </p:txBody>
      </p:sp>
      <p:sp>
        <p:nvSpPr>
          <p:cNvPr id="69" name="Google Shape;69;p15"/>
          <p:cNvSpPr txBox="1"/>
          <p:nvPr>
            <p:ph idx="1" type="body"/>
          </p:nvPr>
        </p:nvSpPr>
        <p:spPr>
          <a:xfrm>
            <a:off x="415600" y="1638225"/>
            <a:ext cx="4816800" cy="4453500"/>
          </a:xfrm>
          <a:prstGeom prst="rect">
            <a:avLst/>
          </a:prstGeom>
        </p:spPr>
        <p:txBody>
          <a:bodyPr anchorCtr="0" anchor="t" bIns="121900" lIns="121900" spcFirstLastPara="1" rIns="121900" wrap="square" tIns="121900">
            <a:normAutofit/>
          </a:bodyPr>
          <a:lstStyle/>
          <a:p>
            <a:pPr indent="0" lvl="0" marL="0" rtl="0" algn="l">
              <a:spcBef>
                <a:spcPts val="0"/>
              </a:spcBef>
              <a:spcAft>
                <a:spcPts val="0"/>
              </a:spcAft>
              <a:buNone/>
            </a:pPr>
            <a:r>
              <a:rPr lang="ru-RU">
                <a:highlight>
                  <a:srgbClr val="FFFFFF"/>
                </a:highlight>
              </a:rPr>
              <a:t>I am Andranik. I have studied at MSKH since 2019.</a:t>
            </a:r>
            <a:endParaRPr/>
          </a:p>
          <a:p>
            <a:pPr indent="0" lvl="0" marL="0" rtl="0" algn="l">
              <a:spcBef>
                <a:spcPts val="1600"/>
              </a:spcBef>
              <a:spcAft>
                <a:spcPts val="1600"/>
              </a:spcAft>
              <a:buNone/>
            </a:pPr>
            <a:r>
              <a:rPr lang="ru-RU"/>
              <a:t>I’m going to tell about myself, mostly about my future profession.</a:t>
            </a:r>
            <a:endParaRPr/>
          </a:p>
        </p:txBody>
      </p:sp>
      <p:pic>
        <p:nvPicPr>
          <p:cNvPr id="70" name="Google Shape;70;p15"/>
          <p:cNvPicPr preferRelativeResize="0"/>
          <p:nvPr/>
        </p:nvPicPr>
        <p:blipFill>
          <a:blip r:embed="rId3">
            <a:alphaModFix/>
          </a:blip>
          <a:stretch>
            <a:fillRect/>
          </a:stretch>
        </p:blipFill>
        <p:spPr>
          <a:xfrm>
            <a:off x="5232300" y="1638225"/>
            <a:ext cx="6959698" cy="5219773"/>
          </a:xfrm>
          <a:prstGeom prst="rect">
            <a:avLst/>
          </a:prstGeom>
          <a:noFill/>
          <a:ln>
            <a:noFill/>
          </a:ln>
        </p:spPr>
      </p:pic>
    </p:spTree>
  </p:cSld>
  <p:clrMapOvr>
    <a:masterClrMapping/>
  </p:clrMapOvr>
  <p:transition spd="med">
    <p:fade/>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6"/>
          <p:cNvSpPr txBox="1"/>
          <p:nvPr>
            <p:ph type="title"/>
          </p:nvPr>
        </p:nvSpPr>
        <p:spPr>
          <a:xfrm>
            <a:off x="677334" y="609600"/>
            <a:ext cx="9406800" cy="13209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ru-RU"/>
              <a:t>The chosen profession and its prospects</a:t>
            </a:r>
            <a:endParaRPr/>
          </a:p>
        </p:txBody>
      </p:sp>
      <p:sp>
        <p:nvSpPr>
          <p:cNvPr id="76" name="Google Shape;76;p16"/>
          <p:cNvSpPr txBox="1"/>
          <p:nvPr>
            <p:ph idx="1" type="body"/>
          </p:nvPr>
        </p:nvSpPr>
        <p:spPr>
          <a:xfrm>
            <a:off x="773950" y="1269925"/>
            <a:ext cx="11310300" cy="2629500"/>
          </a:xfrm>
          <a:prstGeom prst="rect">
            <a:avLst/>
          </a:prstGeom>
          <a:noFill/>
          <a:ln>
            <a:noFill/>
          </a:ln>
        </p:spPr>
        <p:txBody>
          <a:bodyPr anchorCtr="0" anchor="t" bIns="45700" lIns="91425" spcFirstLastPara="1" rIns="91425" wrap="square" tIns="45700">
            <a:normAutofit fontScale="85000" lnSpcReduction="20000"/>
          </a:bodyPr>
          <a:lstStyle/>
          <a:p>
            <a:pPr indent="0" lvl="0" marL="0" rtl="0" algn="l">
              <a:spcBef>
                <a:spcPts val="0"/>
              </a:spcBef>
              <a:spcAft>
                <a:spcPts val="0"/>
              </a:spcAft>
              <a:buClr>
                <a:schemeClr val="dk1"/>
              </a:buClr>
              <a:buSzPct val="45833"/>
              <a:buFont typeface="Arial"/>
              <a:buNone/>
            </a:pPr>
            <a:r>
              <a:rPr lang="ru-RU"/>
              <a:t>I </a:t>
            </a:r>
            <a:r>
              <a:rPr lang="ru-RU"/>
              <a:t>choose</a:t>
            </a:r>
            <a:r>
              <a:rPr lang="ru-RU"/>
              <a:t> the profession of director. I really like the outlook of art and the effective, beautiful method of expression in film. During the creation of the film (</a:t>
            </a:r>
            <a:r>
              <a:rPr lang="ru-RU"/>
              <a:t>writing the script, storyboards, shooting and filming) it is</a:t>
            </a:r>
            <a:r>
              <a:rPr lang="ru-RU"/>
              <a:t> a dynamic atmosphere.</a:t>
            </a:r>
            <a:endParaRPr/>
          </a:p>
          <a:p>
            <a:pPr indent="0" lvl="0" marL="0" rtl="0" algn="l">
              <a:spcBef>
                <a:spcPts val="0"/>
              </a:spcBef>
              <a:spcAft>
                <a:spcPts val="0"/>
              </a:spcAft>
              <a:buSzPct val="45833"/>
              <a:buNone/>
            </a:pPr>
            <a:r>
              <a:rPr lang="ru-RU"/>
              <a:t>There are good specialists in Armenia, but usually their names are unknown in our society, because they mainly work on private and foreign orders. As a result of a high-quality and responsible approach, as well as good promotion and rhetoric, excellent results can be achieved.</a:t>
            </a:r>
            <a:endParaRPr/>
          </a:p>
        </p:txBody>
      </p:sp>
      <p:pic>
        <p:nvPicPr>
          <p:cNvPr descr="Новости СНГ - Страны СНГ и Грузия договорились о создании Международного  творческого объединения киностудий" id="77" name="Google Shape;77;p16"/>
          <p:cNvPicPr preferRelativeResize="0"/>
          <p:nvPr/>
        </p:nvPicPr>
        <p:blipFill rotWithShape="1">
          <a:blip r:embed="rId3">
            <a:alphaModFix/>
          </a:blip>
          <a:srcRect b="0" l="0" r="0" t="0"/>
          <a:stretch/>
        </p:blipFill>
        <p:spPr>
          <a:xfrm>
            <a:off x="0" y="3899436"/>
            <a:ext cx="4442183" cy="2958564"/>
          </a:xfrm>
          <a:prstGeom prst="rect">
            <a:avLst/>
          </a:prstGeom>
          <a:noFill/>
          <a:ln>
            <a:noFill/>
          </a:ln>
        </p:spPr>
      </p:pic>
      <p:sp>
        <p:nvSpPr>
          <p:cNvPr id="78" name="Google Shape;78;p16"/>
          <p:cNvSpPr txBox="1"/>
          <p:nvPr/>
        </p:nvSpPr>
        <p:spPr>
          <a:xfrm>
            <a:off x="4442175" y="3899425"/>
            <a:ext cx="7274400" cy="15084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lang="ru-RU" sz="1800">
                <a:solidFill>
                  <a:schemeClr val="dk2"/>
                </a:solidFill>
                <a:latin typeface="Source Code Pro"/>
                <a:ea typeface="Source Code Pro"/>
                <a:cs typeface="Source Code Pro"/>
                <a:sym typeface="Source Code Pro"/>
              </a:rPr>
              <a:t>It is very important to be able to correctly present to all members of the film the final result of the project, as well as to ensure the promotion of the finished film.</a:t>
            </a:r>
            <a:endParaRPr sz="1800">
              <a:solidFill>
                <a:schemeClr val="dk2"/>
              </a:solidFill>
              <a:latin typeface="Source Code Pro"/>
              <a:ea typeface="Source Code Pro"/>
              <a:cs typeface="Source Code Pro"/>
              <a:sym typeface="Source Code Pro"/>
            </a:endParaRPr>
          </a:p>
          <a:p>
            <a:pPr indent="0" lvl="0" marL="0" rtl="0" algn="l">
              <a:spcBef>
                <a:spcPts val="0"/>
              </a:spcBef>
              <a:spcAft>
                <a:spcPts val="0"/>
              </a:spcAft>
              <a:buNone/>
            </a:pPr>
            <a:r>
              <a:t/>
            </a:r>
            <a:endParaRPr>
              <a:solidFill>
                <a:schemeClr val="dk2"/>
              </a:solidFill>
              <a:latin typeface="Trebuchet MS"/>
              <a:ea typeface="Trebuchet MS"/>
              <a:cs typeface="Trebuchet MS"/>
              <a:sym typeface="Trebuchet MS"/>
            </a:endParaRPr>
          </a:p>
        </p:txBody>
      </p:sp>
    </p:spTree>
  </p:cSld>
  <p:clrMapOvr>
    <a:masterClrMapping/>
  </p:clrMapOvr>
  <mc:AlternateContent>
    <mc:Choice Requires="p14">
      <p:transition spd="slow" p14:dur="1000">
        <p:fad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7"/>
          <p:cNvSpPr txBox="1"/>
          <p:nvPr>
            <p:ph type="title"/>
          </p:nvPr>
        </p:nvSpPr>
        <p:spPr>
          <a:xfrm>
            <a:off x="677325" y="609600"/>
            <a:ext cx="9135600" cy="1050300"/>
          </a:xfrm>
          <a:prstGeom prst="rect">
            <a:avLst/>
          </a:prstGeom>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990"/>
              <a:buFont typeface="Arial"/>
              <a:buNone/>
            </a:pPr>
            <a:r>
              <a:rPr lang="ru-RU" sz="2840"/>
              <a:t>What qualities are needed for this profession and do I have them, what are my limitations?</a:t>
            </a:r>
            <a:endParaRPr sz="2840"/>
          </a:p>
          <a:p>
            <a:pPr indent="0" lvl="0" marL="0" rtl="0" algn="l">
              <a:spcBef>
                <a:spcPts val="1200"/>
              </a:spcBef>
              <a:spcAft>
                <a:spcPts val="0"/>
              </a:spcAft>
              <a:buSzPts val="990"/>
              <a:buNone/>
            </a:pPr>
            <a:r>
              <a:t/>
            </a:r>
            <a:endParaRPr sz="2840"/>
          </a:p>
        </p:txBody>
      </p:sp>
      <p:sp>
        <p:nvSpPr>
          <p:cNvPr id="84" name="Google Shape;84;p17"/>
          <p:cNvSpPr txBox="1"/>
          <p:nvPr>
            <p:ph idx="1" type="body"/>
          </p:nvPr>
        </p:nvSpPr>
        <p:spPr>
          <a:xfrm>
            <a:off x="677325" y="1988100"/>
            <a:ext cx="10372800" cy="4654800"/>
          </a:xfrm>
          <a:prstGeom prst="rect">
            <a:avLst/>
          </a:prstGeom>
        </p:spPr>
        <p:txBody>
          <a:bodyPr anchorCtr="0" anchor="t" bIns="45700" lIns="91425" spcFirstLastPara="1" rIns="91425" wrap="square" tIns="45700">
            <a:normAutofit lnSpcReduction="10000"/>
          </a:bodyPr>
          <a:lstStyle/>
          <a:p>
            <a:pPr indent="0" lvl="0" marL="0" rtl="0" algn="l">
              <a:spcBef>
                <a:spcPts val="1000"/>
              </a:spcBef>
              <a:spcAft>
                <a:spcPts val="0"/>
              </a:spcAft>
              <a:buClr>
                <a:schemeClr val="dk1"/>
              </a:buClr>
              <a:buSzPts val="1100"/>
              <a:buFont typeface="Arial"/>
              <a:buNone/>
            </a:pPr>
            <a:r>
              <a:rPr lang="ru-RU"/>
              <a:t>Some of the important qualities of a director are purposefulness, versatility, fantasy, the ability to compile sound and picture, and the ability to correctly express thoughts.</a:t>
            </a:r>
            <a:endParaRPr/>
          </a:p>
          <a:p>
            <a:pPr indent="0" lvl="0" marL="0" rtl="0" algn="l">
              <a:spcBef>
                <a:spcPts val="1000"/>
              </a:spcBef>
              <a:spcAft>
                <a:spcPts val="0"/>
              </a:spcAft>
              <a:buClr>
                <a:schemeClr val="dk1"/>
              </a:buClr>
              <a:buSzPts val="1100"/>
              <a:buFont typeface="Arial"/>
              <a:buNone/>
            </a:pPr>
            <a:r>
              <a:rPr lang="ru-RU"/>
              <a:t>First of all, my main qualities are purposefulness and the ability to see the project in advance and steps in its implementation.</a:t>
            </a:r>
            <a:endParaRPr/>
          </a:p>
          <a:p>
            <a:pPr indent="0" lvl="0" marL="0" rtl="0" algn="l">
              <a:spcBef>
                <a:spcPts val="1000"/>
              </a:spcBef>
              <a:spcAft>
                <a:spcPts val="0"/>
              </a:spcAft>
              <a:buNone/>
            </a:pPr>
            <a:r>
              <a:rPr lang="ru-RU"/>
              <a:t>I try to promote all these qualities in myself and in the process of self-developing. In this process, I am limited by the lack of time and additional information, like the seminars and training sessions.</a:t>
            </a:r>
            <a:endParaRPr/>
          </a:p>
        </p:txBody>
      </p:sp>
    </p:spTree>
  </p:cSld>
  <p:clrMapOvr>
    <a:masterClrMapping/>
  </p:clrMapOvr>
  <mc:AlternateContent>
    <mc:Choice Requires="p14">
      <p:transition spd="slow" p14:dur="1000">
        <p:fade/>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8"/>
          <p:cNvSpPr txBox="1"/>
          <p:nvPr>
            <p:ph type="title"/>
          </p:nvPr>
        </p:nvSpPr>
        <p:spPr>
          <a:xfrm>
            <a:off x="677325" y="609600"/>
            <a:ext cx="9299700" cy="1320900"/>
          </a:xfrm>
          <a:prstGeom prst="rect">
            <a:avLst/>
          </a:prstGeom>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990"/>
              <a:buFont typeface="Arial"/>
              <a:buNone/>
            </a:pPr>
            <a:r>
              <a:rPr lang="ru-RU" sz="3040"/>
              <a:t>What skills, abilities in general do I have (personal skills)? What strengths do you see in yourself?</a:t>
            </a:r>
            <a:endParaRPr sz="3040"/>
          </a:p>
          <a:p>
            <a:pPr indent="0" lvl="0" marL="0" rtl="0" algn="l">
              <a:spcBef>
                <a:spcPts val="1200"/>
              </a:spcBef>
              <a:spcAft>
                <a:spcPts val="0"/>
              </a:spcAft>
              <a:buSzPts val="990"/>
              <a:buNone/>
            </a:pPr>
            <a:r>
              <a:t/>
            </a:r>
            <a:endParaRPr sz="3240"/>
          </a:p>
        </p:txBody>
      </p:sp>
      <p:sp>
        <p:nvSpPr>
          <p:cNvPr id="90" name="Google Shape;90;p18"/>
          <p:cNvSpPr txBox="1"/>
          <p:nvPr>
            <p:ph idx="1" type="body"/>
          </p:nvPr>
        </p:nvSpPr>
        <p:spPr>
          <a:xfrm>
            <a:off x="677325" y="2160600"/>
            <a:ext cx="9771000" cy="46113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Clr>
                <a:schemeClr val="dk1"/>
              </a:buClr>
              <a:buSzPts val="1100"/>
              <a:buFont typeface="Arial"/>
              <a:buNone/>
            </a:pPr>
            <a:r>
              <a:rPr lang="ru-RU" sz="1900"/>
              <a:t>As I noted above, I am generally goal oriented and have been working on myself to develop my rhetoric, and have also recently started working on English as there is a huge amount of literature and video material in foreign languages. I like to experiment, I study computer technologies - contributing to the creation of films. For example, in addition to professional editing programs, I also study 3D animation programs, which are increasingly used in modern cinematography.</a:t>
            </a:r>
            <a:endParaRPr sz="1900"/>
          </a:p>
          <a:p>
            <a:pPr indent="0" lvl="0" marL="0" rtl="0" algn="l">
              <a:spcBef>
                <a:spcPts val="1000"/>
              </a:spcBef>
              <a:spcAft>
                <a:spcPts val="0"/>
              </a:spcAft>
              <a:buNone/>
            </a:pPr>
            <a:r>
              <a:rPr lang="ru-RU" sz="1900"/>
              <a:t>As a strength, I can single out the ability to imagine a particular scene in advance, as well as notice nuances while viewing existing films - each time taking into service one or another directorial skill.</a:t>
            </a:r>
            <a:endParaRPr sz="1900"/>
          </a:p>
        </p:txBody>
      </p:sp>
    </p:spTree>
  </p:cSld>
  <p:clrMapOvr>
    <a:masterClrMapping/>
  </p:clrMapOvr>
  <p:transition spd="med">
    <p:fade/>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19"/>
          <p:cNvSpPr txBox="1"/>
          <p:nvPr>
            <p:ph type="title"/>
          </p:nvPr>
        </p:nvSpPr>
        <p:spPr>
          <a:xfrm>
            <a:off x="677334" y="609600"/>
            <a:ext cx="8596800" cy="1320900"/>
          </a:xfrm>
          <a:prstGeom prst="rect">
            <a:avLst/>
          </a:prstGeom>
        </p:spPr>
        <p:txBody>
          <a:bodyPr anchorCtr="0" anchor="t" bIns="45700" lIns="91425" spcFirstLastPara="1" rIns="91425" wrap="square" tIns="45700">
            <a:normAutofit/>
          </a:bodyPr>
          <a:lstStyle/>
          <a:p>
            <a:pPr indent="0" lvl="0" marL="0" rtl="0" algn="l">
              <a:lnSpc>
                <a:spcPct val="115000"/>
              </a:lnSpc>
              <a:spcBef>
                <a:spcPts val="1200"/>
              </a:spcBef>
              <a:spcAft>
                <a:spcPts val="1200"/>
              </a:spcAft>
              <a:buNone/>
            </a:pPr>
            <a:r>
              <a:rPr lang="ru-RU"/>
              <a:t>What factors influenced my choice of profession?</a:t>
            </a:r>
            <a:endParaRPr/>
          </a:p>
        </p:txBody>
      </p:sp>
      <p:sp>
        <p:nvSpPr>
          <p:cNvPr id="96" name="Google Shape;96;p19"/>
          <p:cNvSpPr txBox="1"/>
          <p:nvPr>
            <p:ph idx="1" type="body"/>
          </p:nvPr>
        </p:nvSpPr>
        <p:spPr>
          <a:xfrm>
            <a:off x="677325" y="1322150"/>
            <a:ext cx="10845900" cy="3450600"/>
          </a:xfrm>
          <a:prstGeom prst="rect">
            <a:avLst/>
          </a:prstGeom>
        </p:spPr>
        <p:txBody>
          <a:bodyPr anchorCtr="0" anchor="t" bIns="45700" lIns="91425" spcFirstLastPara="1" rIns="91425" wrap="square" tIns="45700">
            <a:normAutofit fontScale="92500" lnSpcReduction="20000"/>
          </a:bodyPr>
          <a:lstStyle/>
          <a:p>
            <a:pPr indent="0" lvl="0" marL="0" rtl="0" algn="l">
              <a:spcBef>
                <a:spcPts val="1000"/>
              </a:spcBef>
              <a:spcAft>
                <a:spcPts val="0"/>
              </a:spcAft>
              <a:buNone/>
            </a:pPr>
            <a:r>
              <a:rPr lang="ru-RU"/>
              <a:t>From  primary School I knew what directing was, I started creating casts on various topics, it became a hobby, and soon I decided to create my first cartoon &lt;&lt;Aregak&gt;&gt; or &lt;&lt;The Sun&gt;&gt;. So I made several cartoons. MSKH played a big role in the development of my skills, where I got acquainted with various new technologies, especially with graphic processing in 3d / 2d animations. There I started working with “middle mskh tv” and this also influenced the development of other animation methods. And so already in the eighth grade I decided to seriously develop in the field of directing.</a:t>
            </a:r>
            <a:endParaRPr/>
          </a:p>
        </p:txBody>
      </p:sp>
      <p:pic>
        <p:nvPicPr>
          <p:cNvPr id="97" name="Google Shape;97;p19"/>
          <p:cNvPicPr preferRelativeResize="0"/>
          <p:nvPr/>
        </p:nvPicPr>
        <p:blipFill>
          <a:blip r:embed="rId3">
            <a:alphaModFix/>
          </a:blip>
          <a:stretch>
            <a:fillRect/>
          </a:stretch>
        </p:blipFill>
        <p:spPr>
          <a:xfrm>
            <a:off x="-161150" y="4882796"/>
            <a:ext cx="2673964" cy="1975205"/>
          </a:xfrm>
          <a:prstGeom prst="rect">
            <a:avLst/>
          </a:prstGeom>
          <a:noFill/>
          <a:ln>
            <a:noFill/>
          </a:ln>
        </p:spPr>
      </p:pic>
      <p:pic>
        <p:nvPicPr>
          <p:cNvPr id="98" name="Google Shape;98;p19"/>
          <p:cNvPicPr preferRelativeResize="0"/>
          <p:nvPr/>
        </p:nvPicPr>
        <p:blipFill>
          <a:blip r:embed="rId4">
            <a:alphaModFix/>
          </a:blip>
          <a:stretch>
            <a:fillRect/>
          </a:stretch>
        </p:blipFill>
        <p:spPr>
          <a:xfrm>
            <a:off x="2608964" y="4882796"/>
            <a:ext cx="2776978" cy="1975204"/>
          </a:xfrm>
          <a:prstGeom prst="rect">
            <a:avLst/>
          </a:prstGeom>
          <a:noFill/>
          <a:ln>
            <a:noFill/>
          </a:ln>
        </p:spPr>
      </p:pic>
      <p:pic>
        <p:nvPicPr>
          <p:cNvPr id="99" name="Google Shape;99;p19"/>
          <p:cNvPicPr preferRelativeResize="0"/>
          <p:nvPr/>
        </p:nvPicPr>
        <p:blipFill>
          <a:blip r:embed="rId5">
            <a:alphaModFix/>
          </a:blip>
          <a:stretch>
            <a:fillRect/>
          </a:stretch>
        </p:blipFill>
        <p:spPr>
          <a:xfrm>
            <a:off x="5482092" y="4882796"/>
            <a:ext cx="3479667" cy="1975204"/>
          </a:xfrm>
          <a:prstGeom prst="rect">
            <a:avLst/>
          </a:prstGeom>
          <a:noFill/>
          <a:ln>
            <a:noFill/>
          </a:ln>
        </p:spPr>
      </p:pic>
      <p:pic>
        <p:nvPicPr>
          <p:cNvPr id="100" name="Google Shape;100;p19"/>
          <p:cNvPicPr preferRelativeResize="0"/>
          <p:nvPr/>
        </p:nvPicPr>
        <p:blipFill rotWithShape="1">
          <a:blip r:embed="rId6">
            <a:alphaModFix/>
          </a:blip>
          <a:srcRect b="7385" l="0" r="0" t="8587"/>
          <a:stretch/>
        </p:blipFill>
        <p:spPr>
          <a:xfrm>
            <a:off x="9057894" y="4882800"/>
            <a:ext cx="3134106" cy="1975200"/>
          </a:xfrm>
          <a:prstGeom prst="rect">
            <a:avLst/>
          </a:prstGeom>
          <a:noFill/>
          <a:ln>
            <a:noFill/>
          </a:ln>
        </p:spPr>
      </p:pic>
    </p:spTree>
  </p:cSld>
  <p:clrMapOvr>
    <a:masterClrMapping/>
  </p:clrMapOvr>
  <mc:AlternateContent>
    <mc:Choice Requires="p14">
      <p:transition spd="slow" p14:dur="1000">
        <p:fad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20"/>
          <p:cNvSpPr txBox="1"/>
          <p:nvPr>
            <p:ph type="title"/>
          </p:nvPr>
        </p:nvSpPr>
        <p:spPr>
          <a:xfrm>
            <a:off x="677325" y="566125"/>
            <a:ext cx="9190500" cy="809400"/>
          </a:xfrm>
          <a:prstGeom prst="rect">
            <a:avLst/>
          </a:prstGeom>
        </p:spPr>
        <p:txBody>
          <a:bodyPr anchorCtr="0" anchor="t" bIns="45700" lIns="91425" spcFirstLastPara="1" rIns="91425" wrap="square" tIns="45700">
            <a:noAutofit/>
          </a:bodyPr>
          <a:lstStyle/>
          <a:p>
            <a:pPr indent="0" lvl="0" marL="0" rtl="0" algn="l">
              <a:lnSpc>
                <a:spcPct val="115000"/>
              </a:lnSpc>
              <a:spcBef>
                <a:spcPts val="1200"/>
              </a:spcBef>
              <a:spcAft>
                <a:spcPts val="1200"/>
              </a:spcAft>
              <a:buNone/>
            </a:pPr>
            <a:r>
              <a:rPr lang="ru-RU" sz="3900"/>
              <a:t>What am I doing now to get closer to my future profession?</a:t>
            </a:r>
            <a:endParaRPr sz="3900"/>
          </a:p>
        </p:txBody>
      </p:sp>
      <p:sp>
        <p:nvSpPr>
          <p:cNvPr id="106" name="Google Shape;106;p20"/>
          <p:cNvSpPr txBox="1"/>
          <p:nvPr>
            <p:ph idx="1" type="body"/>
          </p:nvPr>
        </p:nvSpPr>
        <p:spPr>
          <a:xfrm>
            <a:off x="677325" y="4050250"/>
            <a:ext cx="7320000" cy="25071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rPr lang="ru-RU"/>
              <a:t>I also communicate with people related to cinematography, discussing my project with them. With them, I discuss the script, storyboards, choose locations for filming and actors.</a:t>
            </a:r>
            <a:endParaRPr/>
          </a:p>
        </p:txBody>
      </p:sp>
      <p:pic>
        <p:nvPicPr>
          <p:cNvPr id="107" name="Google Shape;107;p20"/>
          <p:cNvPicPr preferRelativeResize="0"/>
          <p:nvPr/>
        </p:nvPicPr>
        <p:blipFill>
          <a:blip r:embed="rId3">
            <a:alphaModFix/>
          </a:blip>
          <a:stretch>
            <a:fillRect/>
          </a:stretch>
        </p:blipFill>
        <p:spPr>
          <a:xfrm>
            <a:off x="7997325" y="3712038"/>
            <a:ext cx="4194675" cy="3145962"/>
          </a:xfrm>
          <a:prstGeom prst="rect">
            <a:avLst/>
          </a:prstGeom>
          <a:noFill/>
          <a:ln>
            <a:noFill/>
          </a:ln>
        </p:spPr>
      </p:pic>
      <p:sp>
        <p:nvSpPr>
          <p:cNvPr id="108" name="Google Shape;108;p20"/>
          <p:cNvSpPr txBox="1"/>
          <p:nvPr/>
        </p:nvSpPr>
        <p:spPr>
          <a:xfrm>
            <a:off x="677325" y="1796950"/>
            <a:ext cx="11437200" cy="2253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000"/>
              </a:spcBef>
              <a:spcAft>
                <a:spcPts val="0"/>
              </a:spcAft>
              <a:buClr>
                <a:schemeClr val="dk1"/>
              </a:buClr>
              <a:buSzPts val="1100"/>
              <a:buFont typeface="Arial"/>
              <a:buNone/>
            </a:pPr>
            <a:r>
              <a:rPr lang="ru-RU" sz="2400">
                <a:solidFill>
                  <a:schemeClr val="dk2"/>
                </a:solidFill>
                <a:latin typeface="Source Code Pro"/>
                <a:ea typeface="Source Code Pro"/>
                <a:cs typeface="Source Code Pro"/>
                <a:sym typeface="Source Code Pro"/>
              </a:rPr>
              <a:t>First of all, at the moment I am working on the creation of a short film called “The Way”, studying new technologies, writing programs. I want to create a series of casts - for creating Stop motion animation, for classical animation, I am working on a program for fast filming.</a:t>
            </a:r>
            <a:endParaRPr>
              <a:latin typeface="Source Code Pro"/>
              <a:ea typeface="Source Code Pro"/>
              <a:cs typeface="Source Code Pro"/>
              <a:sym typeface="Source Code Pro"/>
            </a:endParaRPr>
          </a:p>
        </p:txBody>
      </p:sp>
    </p:spTree>
  </p:cSld>
  <p:clrMapOvr>
    <a:masterClrMapping/>
  </p:clrMapOvr>
  <p:transition spd="med">
    <p:fade/>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21"/>
          <p:cNvSpPr txBox="1"/>
          <p:nvPr>
            <p:ph type="title"/>
          </p:nvPr>
        </p:nvSpPr>
        <p:spPr>
          <a:xfrm>
            <a:off x="677334" y="609600"/>
            <a:ext cx="8596800" cy="1320900"/>
          </a:xfrm>
          <a:prstGeom prst="rect">
            <a:avLst/>
          </a:prstGeom>
        </p:spPr>
        <p:txBody>
          <a:bodyPr anchorCtr="0" anchor="t" bIns="45700" lIns="91425" spcFirstLastPara="1" rIns="91425" wrap="square" tIns="45700">
            <a:normAutofit/>
          </a:bodyPr>
          <a:lstStyle/>
          <a:p>
            <a:pPr indent="0" lvl="0" marL="0" rtl="0" algn="l">
              <a:lnSpc>
                <a:spcPct val="115000"/>
              </a:lnSpc>
              <a:spcBef>
                <a:spcPts val="1200"/>
              </a:spcBef>
              <a:spcAft>
                <a:spcPts val="1200"/>
              </a:spcAft>
              <a:buNone/>
            </a:pPr>
            <a:r>
              <a:rPr lang="ru-RU"/>
              <a:t>How do your hobbies help you in approaching your future profession?</a:t>
            </a:r>
            <a:endParaRPr/>
          </a:p>
        </p:txBody>
      </p:sp>
      <p:sp>
        <p:nvSpPr>
          <p:cNvPr id="114" name="Google Shape;114;p21"/>
          <p:cNvSpPr txBox="1"/>
          <p:nvPr>
            <p:ph idx="1" type="body"/>
          </p:nvPr>
        </p:nvSpPr>
        <p:spPr>
          <a:xfrm>
            <a:off x="677323" y="2160600"/>
            <a:ext cx="10416000" cy="3880800"/>
          </a:xfrm>
          <a:prstGeom prst="rect">
            <a:avLst/>
          </a:prstGeom>
        </p:spPr>
        <p:txBody>
          <a:bodyPr anchorCtr="0" anchor="t" bIns="45700" lIns="91425" spcFirstLastPara="1" rIns="91425" wrap="square" tIns="45700">
            <a:normAutofit fontScale="85000" lnSpcReduction="20000"/>
          </a:bodyPr>
          <a:lstStyle/>
          <a:p>
            <a:pPr indent="0" lvl="0" marL="0" rtl="0" algn="l">
              <a:spcBef>
                <a:spcPts val="1000"/>
              </a:spcBef>
              <a:spcAft>
                <a:spcPts val="0"/>
              </a:spcAft>
              <a:buClr>
                <a:schemeClr val="dk1"/>
              </a:buClr>
              <a:buSzPct val="45833"/>
              <a:buFont typeface="Arial"/>
              <a:buNone/>
            </a:pPr>
            <a:r>
              <a:rPr lang="ru-RU"/>
              <a:t>For example,  “drawing” helps in developing the appropriate skills of a storyboarder. A storyboarder is a person who, along with the director, introduces the entire film frame by frame in advance, marking the climaxes of the scenes. Either the director must have the skills of a storyboarder himself, which is preferable, or the director must be fully able to present his entire vision of the picture to his storyboarder.</a:t>
            </a:r>
            <a:endParaRPr/>
          </a:p>
          <a:p>
            <a:pPr indent="0" lvl="0" marL="0" rtl="0" algn="l">
              <a:spcBef>
                <a:spcPts val="1000"/>
              </a:spcBef>
              <a:spcAft>
                <a:spcPts val="0"/>
              </a:spcAft>
              <a:buClr>
                <a:schemeClr val="dk1"/>
              </a:buClr>
              <a:buSzPct val="45833"/>
              <a:buFont typeface="Arial"/>
              <a:buNone/>
            </a:pPr>
            <a:r>
              <a:rPr lang="ru-RU"/>
              <a:t>Involvement in the editing process, and the ability to see the frame through the camera, is also quite useful.</a:t>
            </a:r>
            <a:endParaRPr/>
          </a:p>
          <a:p>
            <a:pPr indent="0" lvl="0" marL="0" rtl="0" algn="l">
              <a:spcBef>
                <a:spcPts val="1000"/>
              </a:spcBef>
              <a:spcAft>
                <a:spcPts val="0"/>
              </a:spcAft>
              <a:buNone/>
            </a:pPr>
            <a:r>
              <a:rPr lang="ru-RU"/>
              <a:t>It is the possession of the camera, skills in editing and drawing - hobbies that bring me closer to my future profession.</a:t>
            </a:r>
            <a:endParaRPr/>
          </a:p>
        </p:txBody>
      </p:sp>
    </p:spTree>
  </p:cSld>
  <p:clrMapOvr>
    <a:masterClrMapping/>
  </p:clrMapOvr>
  <p:transition spd="med">
    <p:fade/>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22"/>
          <p:cNvSpPr txBox="1"/>
          <p:nvPr>
            <p:ph type="title"/>
          </p:nvPr>
        </p:nvSpPr>
        <p:spPr>
          <a:xfrm>
            <a:off x="677334" y="609600"/>
            <a:ext cx="8596800" cy="1320900"/>
          </a:xfrm>
          <a:prstGeom prst="rect">
            <a:avLst/>
          </a:prstGeom>
        </p:spPr>
        <p:txBody>
          <a:bodyPr anchorCtr="0" anchor="t" bIns="45700" lIns="91425" spcFirstLastPara="1" rIns="91425" wrap="square" tIns="45700">
            <a:normAutofit/>
          </a:bodyPr>
          <a:lstStyle/>
          <a:p>
            <a:pPr indent="0" lvl="0" marL="0" rtl="0" algn="l">
              <a:lnSpc>
                <a:spcPct val="115000"/>
              </a:lnSpc>
              <a:spcBef>
                <a:spcPts val="1200"/>
              </a:spcBef>
              <a:spcAft>
                <a:spcPts val="1200"/>
              </a:spcAft>
              <a:buNone/>
            </a:pPr>
            <a:r>
              <a:rPr lang="ru-RU"/>
              <a:t>What did you achieve, what achievements did I have this year?</a:t>
            </a:r>
            <a:endParaRPr/>
          </a:p>
        </p:txBody>
      </p:sp>
      <p:sp>
        <p:nvSpPr>
          <p:cNvPr id="120" name="Google Shape;120;p22"/>
          <p:cNvSpPr txBox="1"/>
          <p:nvPr>
            <p:ph idx="1" type="body"/>
          </p:nvPr>
        </p:nvSpPr>
        <p:spPr>
          <a:xfrm>
            <a:off x="677325" y="1311400"/>
            <a:ext cx="8901600" cy="3560400"/>
          </a:xfrm>
          <a:prstGeom prst="rect">
            <a:avLst/>
          </a:prstGeom>
        </p:spPr>
        <p:txBody>
          <a:bodyPr anchorCtr="0" anchor="t" bIns="45700" lIns="91425" spcFirstLastPara="1" rIns="91425" wrap="square" tIns="45700">
            <a:normAutofit fontScale="77500" lnSpcReduction="10000"/>
          </a:bodyPr>
          <a:lstStyle/>
          <a:p>
            <a:pPr indent="0" lvl="0" marL="0" rtl="0" algn="l">
              <a:spcBef>
                <a:spcPts val="1000"/>
              </a:spcBef>
              <a:spcAft>
                <a:spcPts val="0"/>
              </a:spcAft>
              <a:buClr>
                <a:schemeClr val="dk1"/>
              </a:buClr>
              <a:buSzPct val="45833"/>
              <a:buFont typeface="Arial"/>
              <a:buNone/>
            </a:pPr>
            <a:r>
              <a:rPr lang="ru-RU"/>
              <a:t>This year, I have decided on the choice of profession to a greater extent. My choice was marked by the beginning of work on the film.</a:t>
            </a:r>
            <a:endParaRPr/>
          </a:p>
          <a:p>
            <a:pPr indent="0" lvl="0" marL="0" rtl="0" algn="l">
              <a:spcBef>
                <a:spcPts val="1000"/>
              </a:spcBef>
              <a:spcAft>
                <a:spcPts val="0"/>
              </a:spcAft>
              <a:buClr>
                <a:schemeClr val="dk1"/>
              </a:buClr>
              <a:buSzPct val="45833"/>
              <a:buFont typeface="Arial"/>
              <a:buNone/>
            </a:pPr>
            <a:r>
              <a:rPr lang="ru-RU"/>
              <a:t>In addition, I have achieved some positive results in working on the MiddleTV site. I learned about how the internet works in general and started working on full stack programming, as well as developing skills in other types of programming.</a:t>
            </a:r>
            <a:endParaRPr/>
          </a:p>
          <a:p>
            <a:pPr indent="0" lvl="0" marL="0" rtl="0" algn="l">
              <a:spcBef>
                <a:spcPts val="1000"/>
              </a:spcBef>
              <a:spcAft>
                <a:spcPts val="0"/>
              </a:spcAft>
              <a:buClr>
                <a:schemeClr val="dk1"/>
              </a:buClr>
              <a:buSzPct val="45833"/>
              <a:buFont typeface="Arial"/>
              <a:buNone/>
            </a:pPr>
            <a:r>
              <a:rPr lang="ru-RU"/>
              <a:t>There are some achievements in 3D graphics, mastering new effects and technologies, studying the features of 3D texturing.</a:t>
            </a:r>
            <a:endParaRPr/>
          </a:p>
        </p:txBody>
      </p:sp>
      <p:pic>
        <p:nvPicPr>
          <p:cNvPr id="121" name="Google Shape;121;p22"/>
          <p:cNvPicPr preferRelativeResize="0"/>
          <p:nvPr/>
        </p:nvPicPr>
        <p:blipFill>
          <a:blip r:embed="rId3">
            <a:alphaModFix/>
          </a:blip>
          <a:stretch>
            <a:fillRect/>
          </a:stretch>
        </p:blipFill>
        <p:spPr>
          <a:xfrm>
            <a:off x="0" y="4871725"/>
            <a:ext cx="4213299" cy="1986275"/>
          </a:xfrm>
          <a:prstGeom prst="rect">
            <a:avLst/>
          </a:prstGeom>
          <a:noFill/>
          <a:ln>
            <a:noFill/>
          </a:ln>
        </p:spPr>
      </p:pic>
      <p:pic>
        <p:nvPicPr>
          <p:cNvPr id="122" name="Google Shape;122;p22"/>
          <p:cNvPicPr preferRelativeResize="0"/>
          <p:nvPr/>
        </p:nvPicPr>
        <p:blipFill>
          <a:blip r:embed="rId4">
            <a:alphaModFix/>
          </a:blip>
          <a:stretch>
            <a:fillRect/>
          </a:stretch>
        </p:blipFill>
        <p:spPr>
          <a:xfrm>
            <a:off x="9578934" y="0"/>
            <a:ext cx="2613066" cy="1738877"/>
          </a:xfrm>
          <a:prstGeom prst="rect">
            <a:avLst/>
          </a:prstGeom>
          <a:noFill/>
          <a:ln>
            <a:noFill/>
          </a:ln>
        </p:spPr>
      </p:pic>
      <p:pic>
        <p:nvPicPr>
          <p:cNvPr id="123" name="Google Shape;123;p22"/>
          <p:cNvPicPr preferRelativeResize="0"/>
          <p:nvPr/>
        </p:nvPicPr>
        <p:blipFill>
          <a:blip r:embed="rId5">
            <a:alphaModFix/>
          </a:blip>
          <a:stretch>
            <a:fillRect/>
          </a:stretch>
        </p:blipFill>
        <p:spPr>
          <a:xfrm>
            <a:off x="8298899" y="4668150"/>
            <a:ext cx="3893102" cy="2189851"/>
          </a:xfrm>
          <a:prstGeom prst="rect">
            <a:avLst/>
          </a:prstGeom>
          <a:noFill/>
          <a:ln>
            <a:noFill/>
          </a:ln>
        </p:spPr>
      </p:pic>
    </p:spTree>
  </p:cSld>
  <p:clrMapOvr>
    <a:masterClrMapping/>
  </p:clrMapOvr>
  <p:transition spd="med">
    <p:fade/>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23"/>
          <p:cNvSpPr txBox="1"/>
          <p:nvPr>
            <p:ph type="title"/>
          </p:nvPr>
        </p:nvSpPr>
        <p:spPr>
          <a:xfrm>
            <a:off x="677325" y="609600"/>
            <a:ext cx="8596800" cy="852300"/>
          </a:xfrm>
          <a:prstGeom prst="rect">
            <a:avLst/>
          </a:prstGeom>
        </p:spPr>
        <p:txBody>
          <a:bodyPr anchorCtr="0" anchor="t" bIns="45700" lIns="91425" spcFirstLastPara="1" rIns="91425" wrap="square" tIns="45700">
            <a:normAutofit/>
          </a:bodyPr>
          <a:lstStyle/>
          <a:p>
            <a:pPr indent="0" lvl="0" marL="0" rtl="0" algn="l">
              <a:lnSpc>
                <a:spcPct val="115000"/>
              </a:lnSpc>
              <a:spcBef>
                <a:spcPts val="1200"/>
              </a:spcBef>
              <a:spcAft>
                <a:spcPts val="1200"/>
              </a:spcAft>
              <a:buNone/>
            </a:pPr>
            <a:r>
              <a:rPr lang="ru-RU"/>
              <a:t>What are your goals for the near future?</a:t>
            </a:r>
            <a:endParaRPr/>
          </a:p>
        </p:txBody>
      </p:sp>
      <p:sp>
        <p:nvSpPr>
          <p:cNvPr id="129" name="Google Shape;129;p23"/>
          <p:cNvSpPr txBox="1"/>
          <p:nvPr>
            <p:ph idx="1" type="body"/>
          </p:nvPr>
        </p:nvSpPr>
        <p:spPr>
          <a:xfrm>
            <a:off x="677325" y="1461900"/>
            <a:ext cx="9577500" cy="5052000"/>
          </a:xfrm>
          <a:prstGeom prst="rect">
            <a:avLst/>
          </a:prstGeom>
        </p:spPr>
        <p:txBody>
          <a:bodyPr anchorCtr="0" anchor="t" bIns="45700" lIns="91425" spcFirstLastPara="1" rIns="91425" wrap="square" tIns="45700">
            <a:normAutofit/>
          </a:bodyPr>
          <a:lstStyle/>
          <a:p>
            <a:pPr indent="0" lvl="0" marL="0" rtl="0" algn="l">
              <a:lnSpc>
                <a:spcPct val="115000"/>
              </a:lnSpc>
              <a:spcBef>
                <a:spcPts val="1200"/>
              </a:spcBef>
              <a:spcAft>
                <a:spcPts val="0"/>
              </a:spcAft>
              <a:buClr>
                <a:schemeClr val="dk1"/>
              </a:buClr>
              <a:buSzPts val="1100"/>
              <a:buFont typeface="Arial"/>
              <a:buNone/>
            </a:pPr>
            <a:r>
              <a:rPr lang="ru-RU"/>
              <a:t>In the near future I'm going to finish my projects, including the film that I'm shooting, create some programs that can help filming, develop Middle mskh tv and many more, and so on. The main thing is to know how these projects will positively influence the world, whether it is worth starting to create them. If the goal justifies the process, then work can begin.</a:t>
            </a:r>
            <a:endParaRPr/>
          </a:p>
          <a:p>
            <a:pPr indent="0" lvl="0" marL="0" rtl="0" algn="l">
              <a:lnSpc>
                <a:spcPct val="115000"/>
              </a:lnSpc>
              <a:spcBef>
                <a:spcPts val="1200"/>
              </a:spcBef>
              <a:spcAft>
                <a:spcPts val="1200"/>
              </a:spcAft>
              <a:buClr>
                <a:schemeClr val="dk1"/>
              </a:buClr>
              <a:buSzPts val="1100"/>
              <a:buFont typeface="Arial"/>
              <a:buNone/>
            </a:pPr>
            <a:r>
              <a:rPr lang="ru-RU"/>
              <a:t>All these projects are united by art, the creation of something new, this is what the Creator does - creating everything and everything.</a:t>
            </a:r>
            <a:endParaRPr/>
          </a:p>
        </p:txBody>
      </p:sp>
      <p:pic>
        <p:nvPicPr>
          <p:cNvPr id="130" name="Google Shape;130;p23"/>
          <p:cNvPicPr preferRelativeResize="0"/>
          <p:nvPr/>
        </p:nvPicPr>
        <p:blipFill>
          <a:blip r:embed="rId3">
            <a:alphaModFix/>
          </a:blip>
          <a:stretch>
            <a:fillRect/>
          </a:stretch>
        </p:blipFill>
        <p:spPr>
          <a:xfrm>
            <a:off x="9715725" y="4901650"/>
            <a:ext cx="2476275" cy="1956349"/>
          </a:xfrm>
          <a:prstGeom prst="rect">
            <a:avLst/>
          </a:prstGeom>
          <a:noFill/>
          <a:ln>
            <a:noFill/>
          </a:ln>
        </p:spPr>
      </p:pic>
    </p:spTree>
  </p:cSld>
  <p:clrMapOvr>
    <a:masterClrMapping/>
  </p:clrMapOvr>
  <p:transition spd="med">
    <p:fade/>
  </p:transition>
</p:sld>
</file>

<file path=ppt/theme/theme1.xml><?xml version="1.0" encoding="utf-8"?>
<a:theme xmlns:a="http://schemas.openxmlformats.org/drawingml/2006/main" xmlns:r="http://schemas.openxmlformats.org/officeDocument/2006/relationships" name="Beach Day">
  <a:themeElements>
    <a:clrScheme name="Beach Day">
      <a:dk1>
        <a:srgbClr val="00FDC8"/>
      </a:dk1>
      <a:lt1>
        <a:srgbClr val="FFFFFF"/>
      </a:lt1>
      <a:dk2>
        <a:srgbClr val="666666"/>
      </a:dk2>
      <a:lt2>
        <a:srgbClr val="EEEEEE"/>
      </a:lt2>
      <a:accent1>
        <a:srgbClr val="212121"/>
      </a:accent1>
      <a:accent2>
        <a:srgbClr val="455A64"/>
      </a:accent2>
      <a:accent3>
        <a:srgbClr val="78909C"/>
      </a:accent3>
      <a:accent4>
        <a:srgbClr val="7C7CE0"/>
      </a:accent4>
      <a:accent5>
        <a:srgbClr val="DB4437"/>
      </a:accent5>
      <a:accent6>
        <a:srgbClr val="F6CD4C"/>
      </a:accent6>
      <a:hlink>
        <a:srgbClr val="DB4437"/>
      </a:hlink>
      <a:folHlink>
        <a:srgbClr val="DB443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