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580" autoAdjust="0"/>
  </p:normalViewPr>
  <p:slideViewPr>
    <p:cSldViewPr>
      <p:cViewPr varScale="1">
        <p:scale>
          <a:sx n="67" d="100"/>
          <a:sy n="67" d="100"/>
        </p:scale>
        <p:origin x="-13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05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00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52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93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96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422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56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7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26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6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97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30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0"/>
            <a:ext cx="7772400" cy="76199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ldine 401 BT" pitchFamily="18" charset="0"/>
              </a:rPr>
              <a:t>Комитас </a:t>
            </a:r>
            <a:r>
              <a:rPr lang="ru-RU" sz="1600" dirty="0" smtClean="0">
                <a:latin typeface="Aldine 401 BT" pitchFamily="18" charset="0"/>
              </a:rPr>
              <a:t>1869 - 1935</a:t>
            </a:r>
            <a:endParaRPr lang="ru-RU" sz="1600" dirty="0">
              <a:latin typeface="Aldine 401 BT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76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Комитас или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Согомон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Согомонян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43238" indent="0">
              <a:buNone/>
            </a:pPr>
            <a:r>
              <a:rPr lang="ru-RU" dirty="0" smtClean="0"/>
              <a:t>Комитас известный композитор, родился в Западной Армении, 1869 году. Настоящее имя </a:t>
            </a:r>
            <a:r>
              <a:rPr lang="ru-RU" dirty="0" err="1" smtClean="0"/>
              <a:t>Согомон</a:t>
            </a:r>
            <a:r>
              <a:rPr lang="ru-RU" dirty="0" smtClean="0"/>
              <a:t> </a:t>
            </a:r>
            <a:r>
              <a:rPr lang="ru-RU" dirty="0" err="1" smtClean="0"/>
              <a:t>Согомонян</a:t>
            </a:r>
            <a:r>
              <a:rPr lang="ru-RU" dirty="0" smtClean="0"/>
              <a:t>. Музыка Комитаса основана на нашей этнической песне. Он много странствовал и собирал народные </a:t>
            </a:r>
            <a:r>
              <a:rPr lang="ru-RU" dirty="0" err="1" smtClean="0"/>
              <a:t>мативы</a:t>
            </a:r>
            <a:r>
              <a:rPr lang="ru-RU" dirty="0" smtClean="0"/>
              <a:t>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8" y="1772816"/>
            <a:ext cx="3439942" cy="4055114"/>
          </a:xfrm>
          <a:prstGeom prst="rect">
            <a:avLst/>
          </a:prstGeom>
        </p:spPr>
      </p:pic>
      <p:pic>
        <p:nvPicPr>
          <p:cNvPr id="10" name="Ձայնագրություններ - Կոմիտասի թանգարան-ինստիտուտ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53337" y="5957474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048977" y="6020044"/>
                <a:ext cx="4387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запись один из яго песен Ховарек сарер</m:t>
                      </m:r>
                    </m:oMath>
                  </m:oMathPara>
                </a14:m>
                <a:endParaRPr lang="ru-RU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977" y="6020044"/>
                <a:ext cx="4387740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34019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33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807" y="1792"/>
            <a:ext cx="4038153" cy="680481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tabLst>
                <a:tab pos="6815138" algn="l"/>
              </a:tabLst>
            </a:pPr>
            <a:r>
              <a:rPr lang="ru-RU" dirty="0" smtClean="0"/>
              <a:t>Комитас был не только духовным лицом в Эчмиадзине, он так же преподавал музыку в </a:t>
            </a:r>
            <a:r>
              <a:rPr lang="ru-RU" dirty="0" err="1" smtClean="0"/>
              <a:t>семенарии</a:t>
            </a:r>
            <a:r>
              <a:rPr lang="ru-RU" dirty="0" smtClean="0"/>
              <a:t>, и даже создал небольшой оркестр, в котором довел до совершенства уровень хора. Комитас обошел разные районы Армении и записал тысячи армянских песен.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6" r="9333"/>
          <a:stretch/>
        </p:blipFill>
        <p:spPr>
          <a:xfrm>
            <a:off x="4211960" y="1792"/>
            <a:ext cx="4932040" cy="686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65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4233553" cy="61926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Комитас также занимается научно-</a:t>
            </a:r>
            <a:r>
              <a:rPr lang="ru-RU" dirty="0" err="1" smtClean="0"/>
              <a:t>иследовательской</a:t>
            </a:r>
            <a:r>
              <a:rPr lang="ru-RU" dirty="0" smtClean="0"/>
              <a:t> деятельностью. Он работает над расшифровкой армянских хазов.</a:t>
            </a:r>
          </a:p>
          <a:p>
            <a:pPr marL="0" indent="0">
              <a:buNone/>
            </a:pPr>
            <a:r>
              <a:rPr lang="ru-RU" dirty="0" smtClean="0"/>
              <a:t>Комитас задумывает создать музыкальный эпос «</a:t>
            </a:r>
            <a:r>
              <a:rPr lang="ru-RU" dirty="0" err="1" smtClean="0"/>
              <a:t>Сасна</a:t>
            </a:r>
            <a:r>
              <a:rPr lang="ru-RU" dirty="0" smtClean="0"/>
              <a:t> </a:t>
            </a:r>
            <a:r>
              <a:rPr lang="ru-RU" dirty="0" err="1" smtClean="0"/>
              <a:t>црер</a:t>
            </a:r>
            <a:r>
              <a:rPr lang="ru-RU" dirty="0" smtClean="0"/>
              <a:t>». Но к сожалению его задумке не суждено было осуществиться.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144" y="620688"/>
            <a:ext cx="3680967" cy="5668689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4934892" y="0"/>
            <a:ext cx="0" cy="685800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535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7560" y="18900"/>
            <a:ext cx="5194920" cy="6722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Комитас много путешествовал, он побывал от Тифлиса до Александрии, и от Парижа до Каира. Ото всюду он получал множество приглашений и выступал на всемирных сценах. Но каждый раз он возвращался на родину и посвящал все больше сил для сочинения своей музыки и обработке народных песен.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7"/>
          <a:stretch/>
        </p:blipFill>
        <p:spPr>
          <a:xfrm>
            <a:off x="0" y="0"/>
            <a:ext cx="3583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67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172</Words>
  <Application>Microsoft Office PowerPoint</Application>
  <PresentationFormat>Экран (4:3)</PresentationFormat>
  <Paragraphs>8</Paragraphs>
  <Slides>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Комитас 1869 - 1935</vt:lpstr>
      <vt:lpstr>Комитас или Согомон Согомонян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Комитас</dc:title>
  <dc:creator>Lenovo</dc:creator>
  <cp:lastModifiedBy>Lenovo</cp:lastModifiedBy>
  <cp:revision>16</cp:revision>
  <dcterms:created xsi:type="dcterms:W3CDTF">2021-10-04T13:02:57Z</dcterms:created>
  <dcterms:modified xsi:type="dcterms:W3CDTF">2021-10-04T17:32:19Z</dcterms:modified>
</cp:coreProperties>
</file>